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0" r:id="rId3"/>
    <p:sldId id="414" r:id="rId4"/>
    <p:sldId id="380" r:id="rId5"/>
    <p:sldId id="381" r:id="rId6"/>
    <p:sldId id="382" r:id="rId7"/>
    <p:sldId id="383" r:id="rId8"/>
    <p:sldId id="377" r:id="rId9"/>
    <p:sldId id="413" r:id="rId10"/>
    <p:sldId id="415" r:id="rId11"/>
    <p:sldId id="416" r:id="rId12"/>
    <p:sldId id="417" r:id="rId13"/>
    <p:sldId id="418" r:id="rId14"/>
    <p:sldId id="419" r:id="rId15"/>
    <p:sldId id="399" r:id="rId16"/>
    <p:sldId id="446" r:id="rId17"/>
    <p:sldId id="447" r:id="rId18"/>
    <p:sldId id="448" r:id="rId19"/>
    <p:sldId id="449" r:id="rId20"/>
    <p:sldId id="450" r:id="rId21"/>
    <p:sldId id="451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39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A4BC6-F480-D13E-5F30-28A58369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AFBB31-49A6-5993-483A-3ABE62357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C0D340-8951-089D-646E-711A3D6D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50A453-DD54-0F6A-3B17-9AEA176D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14618-7974-C4CD-EAAF-9B267F5C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91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7D323-AAE2-B2FB-7657-8E550D24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09F07D-D376-F4B9-8259-E27537E80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A293BD-EB73-E7D4-5DFF-FE4C8BE2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1BF48-34A8-4DD4-9033-43CEDAB9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64EBC7-F95C-2333-C6EC-0B7A44CE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43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4AA0E9-0730-0543-59D7-6DAE829C8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C7C0EA-46F3-2F12-DFE2-7D33835C1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6B97A-D115-D82C-DD5C-905441CC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D98854-3979-0EAC-33C4-C980852F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5FE5E-8723-90EA-4356-0A9A3B2A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35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83E0B-2553-FDA8-E8E5-681962F7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D79A87-AF80-A19A-528E-937CAB67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70EAAD-25F1-99C4-D9AE-AC3121CA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FBE153-F68F-E31E-179C-8B600B58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66C807-D9FB-7972-D532-B24CFA15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31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C6A34-3EC6-6122-D490-949CDAEA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E06118-7773-E307-34DD-B464E152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F6992-03B1-FBD3-8FE3-A0A1381B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202F2B-2518-E0D7-6469-EA8A3A2B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37046C-F82F-3F1A-9D81-68C083DD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91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E29DA-38C0-D93A-EEDF-31A72844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CDFA9-E0A3-C22E-3FDC-4D3AAAACB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A99E9-CF53-AD4D-0E53-2770E233C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765E17-CD9B-EF5B-D604-3068323F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6C2666-EA96-4B1F-75D1-C4B23360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8BABC7-00C0-8CEA-4A5D-F3991284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76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0B7EF-1F03-F41E-659B-0E460797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4CB321-3826-56D9-0D7B-102A793E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D68875-8947-048A-FBB0-12E4953DD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29E328-47A6-A889-858C-33C832673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F2B72E-4CD3-C4A4-D412-FD0AB5ACE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69596F0-7BD6-EF9C-7894-12480AFF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51259D7-94CD-F2B9-C8F5-D0C658DA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1470BF-830A-BAE1-E126-C7FBBCC6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D9151-7BC4-4A49-DEC5-55FBEDB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2DCB9A-9767-06AE-A830-FC1BE6E9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1F6D2F-62F6-F0DC-AC96-9EC39FD5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15D00E-0467-CCCA-D42D-F52776E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24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6F4822-9331-CF65-CE22-E28BFBD8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1890EE-51E7-7145-5ADB-722A8C61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781C5-E2A6-D798-BD9B-DD5D9362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62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366A5-7BBA-C84E-72CB-AF3BDED8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A7EED2-4CE3-2D70-5CEA-08AEC3D23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74BD26-6C7A-CB1A-96A0-CBA120046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BCE0-1103-B691-9E02-E19624E4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41E527-DA7A-CA01-E832-4B955CAF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56D1C2-259D-E61D-89EC-62276539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7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C8CFF0-B3B1-B786-1E11-084DCC00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76337F-1704-BE40-8410-B9E9BEDAC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C00A0-F207-CC70-E244-8057DFD7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5CB027-21BE-9913-CB40-7A9D848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03E7D5-785E-06AD-BC63-F9B303D8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1579F2-4EF2-A881-32A6-593B6F07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80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EAC1AA-BAAD-8840-FFAD-6F47078F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8F982A-24B9-8CDD-A16C-331EA5519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8014B-4C6A-9411-1271-8F4A88653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202F2-1620-4D37-8B58-80DA23947931}" type="datetimeFigureOut">
              <a:rPr lang="en-CA" smtClean="0"/>
              <a:t>2025-02-24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21429E-F45B-C5CB-3A7A-41F184DAA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AB1CDE-23AC-01F3-9B41-1F79DCF7F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45A14-FD0D-4868-AB97-ED3EFDAEC0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98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A97E1B-69A6-8917-654D-C0DE4295A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P3-v5.4.4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18A18E-9588-EE16-75D6-A1363FC5D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HRDPS validation in GEM5.3.10-a10 and PA3a configuration</a:t>
            </a:r>
          </a:p>
          <a:p>
            <a:r>
              <a:rPr lang="en-CA" dirty="0"/>
              <a:t>Full3mom (only winter 2022)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545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F75C-B8FC-0A57-8E1E-DB213C81D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6BB9C-A65B-A60E-1E20-289FC4F4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3M old vs. v5.3.14 3M old (both LF)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DE7706-1A2C-4ABB-1AC7-2133F179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77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E1F5-1F2A-8B89-F5FB-79CE8690D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AF191-BCF1-C450-AF94-9BB1BB44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v5.3.143M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5.4.43Mo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DE12CE-29DC-BD5F-0583-C7A1A5E1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7410B3-DEAF-AD37-A28A-9D1E1C250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26F2A-1C51-9FAB-A8E0-DD6BA921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7AD9A-3CDF-D66E-DA25-88AC4BA2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v5.3.143M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5.4.43Mo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CB479-87AD-F7DD-3024-777B60802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UV, P0</a:t>
            </a:r>
          </a:p>
          <a:p>
            <a:pPr marL="0" indent="0">
              <a:buNone/>
            </a:pPr>
            <a:r>
              <a:rPr lang="en-CA" dirty="0"/>
              <a:t>Very small differences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09C620-6FDC-F37B-9715-063D2F2E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2" y="2971800"/>
            <a:ext cx="419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975F810-7CA4-2AD7-1132-1EFE12CA51AF}"/>
              </a:ext>
            </a:extLst>
          </p:cNvPr>
          <p:cNvCxnSpPr/>
          <p:nvPr/>
        </p:nvCxnSpPr>
        <p:spPr>
          <a:xfrm flipH="1">
            <a:off x="4075043" y="536713"/>
            <a:ext cx="3597966" cy="289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1A0CAE1-32FE-5838-1D19-BBE9DFB838B9}"/>
              </a:ext>
            </a:extLst>
          </p:cNvPr>
          <p:cNvSpPr txBox="1"/>
          <p:nvPr/>
        </p:nvSpPr>
        <p:spPr>
          <a:xfrm>
            <a:off x="7861852" y="119270"/>
            <a:ext cx="311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 since v5.4.4 does not include HM changes for FZ.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24052E-D896-3D6F-3FFA-BD110F5E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86" y="1530625"/>
            <a:ext cx="1658940" cy="51414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FFEB6FB-31B5-3A15-034A-B71C2F386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78" y="1530624"/>
            <a:ext cx="1655081" cy="51414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481DAC3-4E1D-89EF-DB34-A45BCFB44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704" y="1391477"/>
            <a:ext cx="1718416" cy="52798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88DAFD1-7673-387E-573B-816605685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995" y="1027906"/>
            <a:ext cx="1309520" cy="28185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B43CAA6-9440-1C02-EFE1-92BEC4B25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614" y="3846443"/>
            <a:ext cx="1364186" cy="28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8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209C-FB18-0806-4BB5-517AD135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4C1CB-B037-DA49-864C-45EBBB99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922" y="1825625"/>
            <a:ext cx="3849391" cy="4351338"/>
          </a:xfrm>
        </p:spPr>
        <p:txBody>
          <a:bodyPr/>
          <a:lstStyle/>
          <a:p>
            <a:r>
              <a:rPr lang="en-CA" dirty="0"/>
              <a:t>Emet (PR6 and PR24)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2362876-E3BB-2217-D2EF-7293830E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v5.3.143M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v5.4.43Mo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955D5E-3355-BC2D-8DDC-DCD6A8C0A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4052"/>
            <a:ext cx="419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A5F79E7-711A-3ACB-6C1F-F892C0AE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27" y="1356890"/>
            <a:ext cx="1670611" cy="51757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82C897-0A3A-A488-B290-306BC779D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438" y="1353449"/>
            <a:ext cx="1659939" cy="51394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998482-4B14-9AF7-EB91-30CDA8D59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049" y="1353449"/>
            <a:ext cx="1695149" cy="51619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6C4203C-47B1-F2C6-C4BD-285B208B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988" y="1486018"/>
            <a:ext cx="1600617" cy="49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2451D-F0B8-7AF2-C20B-4752515C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E782FF-AB04-239A-2F63-0AFC9CBE6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922" y="1825625"/>
            <a:ext cx="3849391" cy="4351338"/>
          </a:xfrm>
        </p:spPr>
        <p:txBody>
          <a:bodyPr/>
          <a:lstStyle/>
          <a:p>
            <a:r>
              <a:rPr lang="en-CA" dirty="0"/>
              <a:t>FBI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D8A3B44-767B-D50A-FAD6-E648395D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v5.3.143M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v5.4.43Mo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63002A-8EF5-8DAB-65DF-323AB4F0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18" y="1690688"/>
            <a:ext cx="1981372" cy="421422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431F6AE-6F39-B395-8D44-E162A0AB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3383"/>
            <a:ext cx="3522870" cy="28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FFC0F1-5E93-E0C3-4E23-A733994D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90" y="1671862"/>
            <a:ext cx="1958510" cy="42142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6EAEDA0-6842-E695-6BF7-F27E59EBF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975" y="1671862"/>
            <a:ext cx="1981372" cy="41913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EAE29EB-4BC7-6D55-10E3-2B531378B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685" y="1685085"/>
            <a:ext cx="1981372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0092-87E2-2BDE-39D4-2D35C0D2B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E01C8-7B2E-449C-0785-667A0C20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v5.3.14FL3M winter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16D670-94AD-D205-66F6-838ED3C90592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259951/40 = 6498 </a:t>
            </a:r>
            <a:r>
              <a:rPr lang="en-CA"/>
              <a:t>seconds (+14%)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8F9456-E12F-2D0D-F735-70EA8CE6D315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HRnat_530a10_P14TL3M_2022010100_M_4573033.sc6pbs-001-ib.out.000:oe-00000-00000: Execution time : 6602.8478 seconds (14.09 ms logging)</a:t>
            </a:r>
          </a:p>
          <a:p>
            <a:r>
              <a:rPr lang="en-CA" sz="800"/>
              <a:t>HRnat_530a10_P14TL3M_2022010212_M_4573059.sc6pbs-001-ib.out.000:oe-00000-00000: Execution time : 7076.1070 seconds (14.16 ms logging)</a:t>
            </a:r>
          </a:p>
          <a:p>
            <a:r>
              <a:rPr lang="en-CA" sz="800"/>
              <a:t>HRnat_530a10_P14TL3M_2022010400_M_4573036.sc6pbs-001-ib.out.000:oe-00000-00000: Execution time : 6830.1561 seconds (14.30 ms logging)</a:t>
            </a:r>
          </a:p>
          <a:p>
            <a:r>
              <a:rPr lang="en-CA" sz="800"/>
              <a:t>HRnat_530a10_P14TL3M_2022010512_M_4573058.sc6pbs-001-ib.out.000:oe-00000-00000: Execution time : 6670.1400 seconds (14.21 ms logging)</a:t>
            </a:r>
          </a:p>
          <a:p>
            <a:r>
              <a:rPr lang="en-CA" sz="800"/>
              <a:t>HRnat_530a10_P14TL3M_2022010700_M_4573057.sc6pbs-001-ib.out.000:oe-00000-00000: Execution time : 6909.7215 seconds (13.92 ms logging)</a:t>
            </a:r>
          </a:p>
          <a:p>
            <a:r>
              <a:rPr lang="en-CA" sz="800"/>
              <a:t>HRnat_530a10_P14TL3M_2022010812_M_4573054.sc6pbs-001-ib.out.000:oe-00000-00000: Execution time : 6700.1883 seconds (14.07 ms logging)</a:t>
            </a:r>
          </a:p>
          <a:p>
            <a:r>
              <a:rPr lang="en-CA" sz="800"/>
              <a:t>HRnat_530a10_P14TL3M_2022011000_M_4573056.sc6pbs-001-ib.out.000:oe-00000-00000: Execution time : 6570.0106 seconds (14.01 ms logging)</a:t>
            </a:r>
          </a:p>
          <a:p>
            <a:r>
              <a:rPr lang="en-CA" sz="800"/>
              <a:t>HRnat_530a10_P14TL3M_2022011112_M_4573061.sc6pbs-001-ib.out.000:oe-00000-00000: Execution time : 6676.4408 seconds (14.08 ms logging)</a:t>
            </a:r>
          </a:p>
          <a:p>
            <a:r>
              <a:rPr lang="en-CA" sz="800"/>
              <a:t>HRnat_530a10_P14TL3M_2022011300_M_4573065.sc6pbs-001-ib.out.000:oe-00000-00000: Execution time : 6609.2287 seconds (14.58 ms logging)</a:t>
            </a:r>
          </a:p>
          <a:p>
            <a:r>
              <a:rPr lang="en-CA" sz="800"/>
              <a:t>HRnat_530a10_P14TL3M_2022011412_M_4573069.sc6pbs-001-ib.out.000:oe-00000-00000: Execution time : 6758.3806 seconds (13.86 ms logging)</a:t>
            </a:r>
          </a:p>
          <a:p>
            <a:r>
              <a:rPr lang="en-CA" sz="800"/>
              <a:t>HRnat_530a10_P14TL3M_2022011600_M_4573067.sc6pbs-001-ib.out.000:oe-00000-00000: Execution time : 6671.1626 seconds (13.80 ms logging)</a:t>
            </a:r>
          </a:p>
          <a:p>
            <a:r>
              <a:rPr lang="en-CA" sz="800"/>
              <a:t>HRnat_530a10_P14TL3M_2022011712_M_4573072.sc6pbs-001-ib.out.000:oe-00000-00000: Execution time : 7122.0449 seconds (14.16 ms logging)</a:t>
            </a:r>
          </a:p>
          <a:p>
            <a:r>
              <a:rPr lang="en-CA" sz="800"/>
              <a:t>HRnat_530a10_P14TL3M_2022011900_M_4573068.sc6pbs-001-ib.out.000:oe-00000-00000: Execution time : 6799.9311 seconds (14.24 ms logging)</a:t>
            </a:r>
          </a:p>
          <a:p>
            <a:r>
              <a:rPr lang="en-CA" sz="800"/>
              <a:t>HRnat_530a10_P14TL3M_2022012012_M_4573071.sc6pbs-001-ib.out.000:oe-00000-00000: Execution time : 6796.2416 seconds (13.88 ms logging)</a:t>
            </a:r>
          </a:p>
          <a:p>
            <a:r>
              <a:rPr lang="en-CA" sz="800"/>
              <a:t>HRnat_530a10_P14TL3M_2022012200_M_4573073.sc6pbs-001-ib.out.000:oe-00000-00000: Execution time : 6827.7273 seconds (14.28 ms logging)</a:t>
            </a:r>
          </a:p>
          <a:p>
            <a:r>
              <a:rPr lang="en-CA" sz="800"/>
              <a:t>HRnat_530a10_P14TL3M_2022012312_M_4573035.sc6pbs-001-ib.out.000:oe-00000-00000: Execution time : 6560.3851 seconds (14.05 ms logging)</a:t>
            </a:r>
          </a:p>
          <a:p>
            <a:r>
              <a:rPr lang="en-CA" sz="800"/>
              <a:t>HRnat_530a10_P14TL3M_2022012500_M_4573062.sc6pbs-001-ib.out.000:oe-00000-00000: Execution time : 6483.3155 seconds (14.22 ms logging)</a:t>
            </a:r>
          </a:p>
          <a:p>
            <a:r>
              <a:rPr lang="en-CA" sz="800"/>
              <a:t>HRnat_530a10_P14TL3M_2022012612_M_4573060.sc6pbs-001-ib.out.000:oe-00000-00000: Execution time : 6551.4251 seconds (14.70 ms logging)</a:t>
            </a:r>
          </a:p>
          <a:p>
            <a:r>
              <a:rPr lang="en-CA" sz="800"/>
              <a:t>HRnat_530a10_P14TL3M_2022012800_M_4573066.sc6pbs-001-ib.out.000:oe-00000-00000: Execution time : 6608.6021 seconds (14.31 ms logging)</a:t>
            </a:r>
          </a:p>
          <a:p>
            <a:r>
              <a:rPr lang="en-CA" sz="800"/>
              <a:t>HRnat_530a10_P14TL3M_2022012912_M_4573063.sc6pbs-001-ib.out.000:oe-00000-00000: Execution time : 7121.2519 seconds (13.89 ms logging)</a:t>
            </a:r>
          </a:p>
          <a:p>
            <a:r>
              <a:rPr lang="en-CA" sz="800"/>
              <a:t>HRnat_530a10_P14TL3M_2022013100_M_4573920.sc6pbs-001-ib.out.000:oe-00000-00000: Execution time : 6217.8572 seconds (14.07 ms logging)</a:t>
            </a:r>
          </a:p>
          <a:p>
            <a:r>
              <a:rPr lang="en-CA" sz="800"/>
              <a:t>HRnat_530a10_P14TL3M_2022020112_M_4573921.sc6pbs-001-ib.out.000:oe-00000-00000: Execution time : 6565.1633 seconds (14.12 ms logging)</a:t>
            </a:r>
          </a:p>
          <a:p>
            <a:r>
              <a:rPr lang="en-CA" sz="800"/>
              <a:t>HRnat_530a10_P14TL3M_2022020300_M_4573925.sc6pbs-001-ib.out.000:oe-00000-00000: Execution time : 6809.6734 seconds (14.05 ms logging)</a:t>
            </a:r>
          </a:p>
          <a:p>
            <a:r>
              <a:rPr lang="en-CA" sz="800"/>
              <a:t>HRnat_530a10_P14TL3M_2022020412_M_4574066.sc6pbs-001-ib.out.000:oe-00000-00000: Execution time : 6760.8974 seconds (14.07 ms logging)</a:t>
            </a:r>
          </a:p>
          <a:p>
            <a:r>
              <a:rPr lang="en-CA" sz="800"/>
              <a:t>HRnat_530a10_P14TL3M_2022020600_M_4574067.sc6pbs-001-ib.out.000:oe-00000-00000: Execution time : 6483.3920 seconds (13.95 ms logging)</a:t>
            </a:r>
          </a:p>
          <a:p>
            <a:r>
              <a:rPr lang="en-CA" sz="800"/>
              <a:t>HRnat_530a10_P14TL3M_2022020712_M_4574124.sc6pbs-001-ib.out.000:oe-00000-00000: Execution time : 6589.7529 seconds (14.17 ms logging)</a:t>
            </a:r>
          </a:p>
          <a:p>
            <a:r>
              <a:rPr lang="en-CA" sz="800"/>
              <a:t>HRnat_530a10_P14TL3M_2022020900_M_4574128.sc6pbs-001-ib.out.000:oe-00000-00000: Execution time : 6685.1644 seconds (14.19 ms logging)</a:t>
            </a:r>
          </a:p>
          <a:p>
            <a:r>
              <a:rPr lang="en-CA" sz="800"/>
              <a:t>HRnat_530a10_P14TL3M_2022021012_M_4574159.sc6pbs-001-ib.out.000:oe-00000-00000: Execution time : 6398.4372 seconds (13.91 ms logging)</a:t>
            </a:r>
          </a:p>
          <a:p>
            <a:r>
              <a:rPr lang="en-CA" sz="800"/>
              <a:t>HRnat_530a10_P14TL3M_2022021200_M_4574140.sc6pbs-001-ib.out.000:oe-00000-00000: Execution time : 6347.3886 seconds (14.29 ms logging)</a:t>
            </a:r>
          </a:p>
          <a:p>
            <a:r>
              <a:rPr lang="en-CA" sz="800"/>
              <a:t>HRnat_530a10_P14TL3M_2022021312_M_4574152.sc6pbs-001-ib.out.000:oe-00000-00000: Execution time : 6702.8717 seconds (14.07 ms logging)</a:t>
            </a:r>
          </a:p>
          <a:p>
            <a:r>
              <a:rPr lang="en-CA" sz="800"/>
              <a:t>HRnat_530a10_P14TL3M_2022021500_M_4574166.sc6pbs-001-ib.out.000:oe-00000-00000: Execution time : 6482.4028 seconds (14.27 ms logging)</a:t>
            </a:r>
          </a:p>
          <a:p>
            <a:r>
              <a:rPr lang="en-CA" sz="800"/>
              <a:t>HRnat_530a10_P14TL3M_2022021612_M_4574190.sc6pbs-001-ib.out.000:oe-00000-00000: Execution time : 6732.6073 seconds (14.54 ms logging)</a:t>
            </a:r>
          </a:p>
          <a:p>
            <a:r>
              <a:rPr lang="en-CA" sz="800"/>
              <a:t>HRnat_530a10_P14TL3M_2022021800_M_4574193.sc6pbs-001-ib.out.000:oe-00000-00000: Execution time : 6636.8613 seconds (13.84 ms logging)</a:t>
            </a:r>
          </a:p>
          <a:p>
            <a:r>
              <a:rPr lang="en-CA" sz="800"/>
              <a:t>HRnat_530a10_P14TL3M_2022021912_M_4574207.sc6pbs-001-ib.out.000:oe-00000-00000: Execution time : 6496.5478 seconds (14.01 ms logging)</a:t>
            </a:r>
          </a:p>
          <a:p>
            <a:r>
              <a:rPr lang="en-CA" sz="800"/>
              <a:t>HRnat_530a10_P14TL3M_2022022100_M_4574205.sc6pbs-001-ib.out.000:oe-00000-00000: Execution time : 6493.8271 seconds (14.00 ms logging)</a:t>
            </a:r>
          </a:p>
          <a:p>
            <a:r>
              <a:rPr lang="en-CA" sz="800"/>
              <a:t>HRnat_530a10_P14TL3M_2022022212_M_4574216.sc6pbs-001-ib.out.000:oe-00000-00000: Execution time : 6819.2784 seconds (14.23 ms logging)</a:t>
            </a:r>
          </a:p>
          <a:p>
            <a:r>
              <a:rPr lang="en-CA" sz="800"/>
              <a:t>HRnat_530a10_P14TL3M_2022022400_M_4574241.sc6pbs-001-ib.out.000:oe-00000-00000: Execution time : 6810.6079 seconds (13.93 ms logging)</a:t>
            </a:r>
          </a:p>
          <a:p>
            <a:r>
              <a:rPr lang="en-CA" sz="800"/>
              <a:t>HRnat_530a10_P14TL3M_2022022512_M_4574272.sc6pbs-001-ib.out.000:oe-00000-00000: Execution time : 6536.6468 seconds (14.25 ms logging)</a:t>
            </a:r>
          </a:p>
          <a:p>
            <a:r>
              <a:rPr lang="en-CA" sz="800"/>
              <a:t>HRnat_530a10_P14TL3M_2022022700_M_4574278.sc6pbs-001-ib.out.000:oe-00000-00000: Execution time : 6362.7212 seconds (13.99 ms logging)</a:t>
            </a:r>
          </a:p>
          <a:p>
            <a:r>
              <a:rPr lang="en-CA" sz="800"/>
              <a:t>HRnat_530a10_P14TL3M_2022022812_M_4574295.sc6pbs-001-ib.out.000:oe-00000-00000: Execution time : 6454.1240 seconds (13.99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55361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959F-4539-9F29-3E79-326A8ADE1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4BD0F-B74B-F0ED-7B18-01A51B30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v5.4.4FL3Mo winter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4186F8-56AD-6997-C4F9-2698D6278887}"/>
              </a:ext>
            </a:extLst>
          </p:cNvPr>
          <p:cNvSpPr txBox="1"/>
          <p:nvPr/>
        </p:nvSpPr>
        <p:spPr>
          <a:xfrm>
            <a:off x="7528560" y="2550160"/>
            <a:ext cx="382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280346/40 = 7008 seconds (+8%)</a:t>
            </a:r>
          </a:p>
          <a:p>
            <a:endParaRPr lang="en-CA" dirty="0"/>
          </a:p>
          <a:p>
            <a:r>
              <a:rPr lang="en-CA" dirty="0"/>
              <a:t>Total v5.4.43M (old) </a:t>
            </a:r>
            <a:r>
              <a:rPr lang="en-CA" dirty="0">
                <a:sym typeface="Wingdings" panose="05000000000000000000" pitchFamily="2" charset="2"/>
              </a:rPr>
              <a:t> increases the execution time by 28% compared to v5.4.4 2M.  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250F957-E873-51F2-B8E2-AEB85B0C93C0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HRnat_530a10_P4TL3Mo_2022010100_M_4595116.sc6pbs-001-ib.out.000:oe-00000-00000: Execution time : 7148.4058 seconds (14.52 ms logging)</a:t>
            </a:r>
          </a:p>
          <a:p>
            <a:r>
              <a:rPr lang="en-CA" sz="800"/>
              <a:t>HRnat_530a10_P4TL3Mo_2022010212_M_4595115.sc6pbs-001-ib.out.000:oe-00000-00000: Execution time : 7554.7858 seconds (14.12 ms logging)</a:t>
            </a:r>
          </a:p>
          <a:p>
            <a:r>
              <a:rPr lang="en-CA" sz="800"/>
              <a:t>HRnat_530a10_P4TL3Mo_2022010400_M_4595101.sc6pbs-001-ib.out.000:oe-00000-00000: Execution time : 7474.0948 seconds (14.38 ms logging)</a:t>
            </a:r>
          </a:p>
          <a:p>
            <a:r>
              <a:rPr lang="en-CA" sz="800"/>
              <a:t>HRnat_530a10_P4TL3Mo_2022010512_M_4595123.sc6pbs-001-ib.out.000:oe-00000-00000: Execution time : 7239.2990 seconds (14.37 ms logging)</a:t>
            </a:r>
          </a:p>
          <a:p>
            <a:r>
              <a:rPr lang="en-CA" sz="800"/>
              <a:t>HRnat_530a10_P4TL3Mo_2022010700_M_4595133.sc6pbs-001-ib.out.000:oe-00000-00000: Execution time : 7408.5748 seconds (14.01 ms logging)</a:t>
            </a:r>
          </a:p>
          <a:p>
            <a:r>
              <a:rPr lang="en-CA" sz="800"/>
              <a:t>HRnat_530a10_P4TL3Mo_2022010812_M_4595113.sc6pbs-001-ib.out.000:oe-00000-00000: Execution time : 7287.7729 seconds (14.57 ms logging)</a:t>
            </a:r>
          </a:p>
          <a:p>
            <a:r>
              <a:rPr lang="en-CA" sz="800"/>
              <a:t>HRnat_530a10_P4TL3Mo_2022011000_M_4595119.sc6pbs-001-ib.out.000:oe-00000-00000: Execution time : 7081.6171 seconds (13.68 ms logging)</a:t>
            </a:r>
          </a:p>
          <a:p>
            <a:r>
              <a:rPr lang="en-CA" sz="800"/>
              <a:t>HRnat_530a10_P4TL3Mo_2022011112_M_4595132.sc6pbs-001-ib.out.000:oe-00000-00000: Execution time : 7090.2209 seconds (14.30 ms logging)</a:t>
            </a:r>
          </a:p>
          <a:p>
            <a:r>
              <a:rPr lang="en-CA" sz="800"/>
              <a:t>HRnat_530a10_P4TL3Mo_2022011300_M_4595129.sc6pbs-001-ib.out.000:oe-00000-00000: Execution time : 7097.2246 seconds (14.80 ms logging)</a:t>
            </a:r>
          </a:p>
          <a:p>
            <a:r>
              <a:rPr lang="en-CA" sz="800"/>
              <a:t>HRnat_530a10_P4TL3Mo_2022011412_M_4595104.sc6pbs-001-ib.out.000:oe-00000-00000: Execution time : 7307.7766 seconds (14.20 ms logging)</a:t>
            </a:r>
          </a:p>
          <a:p>
            <a:r>
              <a:rPr lang="en-CA" sz="800"/>
              <a:t>HRnat_530a10_P4TL3Mo_2022011600_M_4595130.sc6pbs-001-ib.out.000:oe-00000-00000: Execution time : 7245.5846 seconds (14.62 ms logging)</a:t>
            </a:r>
          </a:p>
          <a:p>
            <a:r>
              <a:rPr lang="en-CA" sz="800"/>
              <a:t>HRnat_530a10_P4TL3Mo_2022011712_M_4595131.sc6pbs-001-ib.out.000:oe-00000-00000: Execution time : 7620.5671 seconds (14.02 ms logging)</a:t>
            </a:r>
          </a:p>
          <a:p>
            <a:r>
              <a:rPr lang="en-CA" sz="800"/>
              <a:t>HRnat_530a10_P4TL3Mo_2022011900_M_4595120.sc6pbs-001-ib.out.000:oe-00000-00000: Execution time : 7288.2555 seconds (14.28 ms logging)</a:t>
            </a:r>
          </a:p>
          <a:p>
            <a:r>
              <a:rPr lang="en-CA" sz="800"/>
              <a:t>HRnat_530a10_P4TL3Mo_2022012012_M_4595139.sc6pbs-001-ib.out.000:oe-00000-00000: Execution time : 7306.1197 seconds (14.34 ms logging)</a:t>
            </a:r>
          </a:p>
          <a:p>
            <a:r>
              <a:rPr lang="en-CA" sz="800"/>
              <a:t>HRnat_530a10_P4TL3Mo_2022012200_M_4595117.sc6pbs-001-ib.out.000:oe-00000-00000: Execution time : 7372.9733 seconds (14.08 ms logging)</a:t>
            </a:r>
          </a:p>
          <a:p>
            <a:r>
              <a:rPr lang="en-CA" sz="800"/>
              <a:t>HRnat_530a10_P4TL3Mo_2022012312_M_4595127.sc6pbs-001-ib.out.000:oe-00000-00000: Execution time : 6999.5063 seconds (14.11 ms logging)</a:t>
            </a:r>
          </a:p>
          <a:p>
            <a:r>
              <a:rPr lang="en-CA" sz="800"/>
              <a:t>HRnat_530a10_P4TL3Mo_2022012500_M_4595128.sc6pbs-001-ib.out.000:oe-00000-00000: Execution time : 6905.6225 seconds (14.04 ms logging)</a:t>
            </a:r>
          </a:p>
          <a:p>
            <a:r>
              <a:rPr lang="en-CA" sz="800"/>
              <a:t>HRnat_530a10_P4TL3Mo_2022012612_M_4595143.sc6pbs-001-ib.out.000:oe-00000-00000: Execution time : 7028.9002 seconds (14.46 ms logging)</a:t>
            </a:r>
          </a:p>
          <a:p>
            <a:r>
              <a:rPr lang="en-CA" sz="800"/>
              <a:t>HRnat_530a10_P4TL3Mo_2022012800_M_4595109.sc6pbs-001-ib.out.000:oe-00000-00000: Execution time : 7086.4850 seconds (14.08 ms logging)</a:t>
            </a:r>
          </a:p>
          <a:p>
            <a:r>
              <a:rPr lang="en-CA" sz="800"/>
              <a:t>HRnat_530a10_P4TL3Mo_2022012912_M_4595140.sc6pbs-001-ib.out.000:oe-00000-00000: Execution time : 7618.0720 seconds (14.16 ms logging)</a:t>
            </a:r>
          </a:p>
          <a:p>
            <a:r>
              <a:rPr lang="en-CA" sz="800"/>
              <a:t>HRnat_530a10_P4TL3Mo_2022013100_M_4596608.sc6pbs-001-ib.out.000:oe-00000-00000: Execution time : 6585.1411 seconds (14.57 ms logging)</a:t>
            </a:r>
          </a:p>
          <a:p>
            <a:r>
              <a:rPr lang="en-CA" sz="800"/>
              <a:t>HRnat_530a10_P4TL3Mo_2022020112_M_4596617.sc6pbs-001-ib.out.000:oe-00000-00000: Execution time : 7127.4772 seconds (14.13 ms logging)</a:t>
            </a:r>
          </a:p>
          <a:p>
            <a:r>
              <a:rPr lang="en-CA" sz="800"/>
              <a:t>HRnat_530a10_P4TL3Mo_2022020300_M_4596655.sc6pbs-001-ib.out.000:oe-00000-00000: Execution time : 7815.4916 seconds (13.75 ms logging)</a:t>
            </a:r>
          </a:p>
          <a:p>
            <a:r>
              <a:rPr lang="en-CA" sz="800"/>
              <a:t>HRnat_530a10_P4TL3Mo_2022020412_M_4596725.sc6pbs-001-ib.out.000:oe-00000-00000: Execution time : 7651.4572 seconds (14.49 ms logging)</a:t>
            </a:r>
          </a:p>
          <a:p>
            <a:r>
              <a:rPr lang="en-CA" sz="800"/>
              <a:t>HRnat_530a10_P4TL3Mo_2022020600_M_4596716.sc6pbs-001-ib.out.000:oe-00000-00000: Execution time : 7016.5964 seconds (14.42 ms logging)</a:t>
            </a:r>
          </a:p>
          <a:p>
            <a:r>
              <a:rPr lang="en-CA" sz="800"/>
              <a:t>HRnat_530a10_P4TL3Mo_2022020712_M_4596721.sc6pbs-001-ib.out.000:oe-00000-00000: Execution time : 7067.0652 seconds (14.63 ms logging)</a:t>
            </a:r>
          </a:p>
          <a:p>
            <a:r>
              <a:rPr lang="en-CA" sz="800"/>
              <a:t>HRnat_530a10_P4TL3Mo_2022020900_M_4596769.sc6pbs-001-ib.out.000:oe-00000-00000: Execution time : 7180.3536 seconds (14.16 ms logging)</a:t>
            </a:r>
          </a:p>
          <a:p>
            <a:r>
              <a:rPr lang="en-CA" sz="800"/>
              <a:t>HRnat_530a10_P4TL3Mo_2022021012_M_4596777.sc6pbs-001-ib.out.000:oe-00000-00000: Execution time : 6862.9438 seconds (14.03 ms logging)</a:t>
            </a:r>
          </a:p>
          <a:p>
            <a:r>
              <a:rPr lang="en-CA" sz="800"/>
              <a:t>HRnat_530a10_P4TL3Mo_2022021200_M_4596780.sc6pbs-001-ib.out.000:oe-00000-00000: Execution time : 6742.1085 seconds (13.99 ms logging)</a:t>
            </a:r>
          </a:p>
          <a:p>
            <a:r>
              <a:rPr lang="en-CA" sz="800"/>
              <a:t>HRnat_530a10_P4TL3Mo_2022021312_M_4596757.sc6pbs-001-ib.out.000:oe-00000-00000: Execution time : 7209.7034 seconds (14.35 ms logging)</a:t>
            </a:r>
          </a:p>
          <a:p>
            <a:r>
              <a:rPr lang="en-CA" sz="800"/>
              <a:t>HRnat_530a10_P4TL3Mo_2022021500_M_4596786.sc6pbs-001-ib.out.000:oe-00000-00000: Execution time : 7069.8136 seconds (14.64 ms logging)</a:t>
            </a:r>
          </a:p>
          <a:p>
            <a:r>
              <a:rPr lang="en-CA" sz="800"/>
              <a:t>HRnat_530a10_P4TL3Mo_2022021612_M_4596789.sc6pbs-001-ib.out.000:oe-00000-00000: Execution time : 7288.3498 seconds (14.19 ms logging)</a:t>
            </a:r>
          </a:p>
          <a:p>
            <a:r>
              <a:rPr lang="en-CA" sz="800"/>
              <a:t>HRnat_530a10_P4TL3Mo_2022021800_M_4596981.sc6pbs-001-ib.out.000:oe-00000-00000: Execution time : 7173.9019 seconds (14.30 ms logging)</a:t>
            </a:r>
          </a:p>
          <a:p>
            <a:r>
              <a:rPr lang="en-CA" sz="800"/>
              <a:t>HRnat_530a10_P4TL3Mo_2022021912_M_4597014.sc6pbs-001-ib.out.000:oe-00000-00000: Execution time : 6931.7529 seconds (13.88 ms logging)</a:t>
            </a:r>
          </a:p>
          <a:p>
            <a:r>
              <a:rPr lang="en-CA" sz="800"/>
              <a:t>HRnat_530a10_P4TL3Mo_2022022100_M_4597097.sc6pbs-001-ib.out.000:oe-00000-00000: Execution time : 7144.4794 seconds (14.08 ms logging)</a:t>
            </a:r>
          </a:p>
          <a:p>
            <a:r>
              <a:rPr lang="en-CA" sz="800"/>
              <a:t>HRnat_530a10_P4TL3Mo_2022022212_M_4597104.sc6pbs-001-ib.out.000:oe-00000-00000: Execution time : 7435.6391 seconds (13.98 ms logging)</a:t>
            </a:r>
          </a:p>
          <a:p>
            <a:r>
              <a:rPr lang="en-CA" sz="800"/>
              <a:t>HRnat_530a10_P4TL3Mo_2022022400_M_4597177.sc6pbs-001-ib.out.000:oe-00000-00000: Execution time : 7439.2120 seconds (14.20 ms logging)</a:t>
            </a:r>
          </a:p>
          <a:p>
            <a:r>
              <a:rPr lang="en-CA" sz="800"/>
              <a:t>HRnat_530a10_P4TL3Mo_2022022512_M_4597199.sc6pbs-001-ib.out.000:oe-00000-00000: Execution time : 7180.3399 seconds (14.23 ms logging)</a:t>
            </a:r>
          </a:p>
          <a:p>
            <a:r>
              <a:rPr lang="en-CA" sz="800"/>
              <a:t>HRnat_530a10_P4TL3Mo_2022022700_M_4597189.sc6pbs-001-ib.out.000:oe-00000-00000: Execution time : 6775.6857 seconds (14.03 ms logging)</a:t>
            </a:r>
          </a:p>
          <a:p>
            <a:r>
              <a:rPr lang="en-CA" sz="800"/>
              <a:t>HRnat_530a10_P4TL3Mo_2022022812_M_4597245.sc6pbs-001-ib.out.000:oe-00000-00000: Execution time : 6878.3068 seconds (14.67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18626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03FC-EB87-49A7-E4FC-51D7AC41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9C3B6-2EED-B429-A469-74D8D12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3M new vs. v5.4.4 3M old (both LF)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0AD8D8-19F3-3B8D-6ACB-65010B5A1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178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D3D1D-E716-89F9-7CD7-EE608432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8740F-B2FD-E171-66FF-C02C5BBF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v5.4.43Mo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5.4.43Mn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B19394-1493-2C4C-0742-58734B87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F377DAC-B18E-D957-914E-A9573BFF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32" y="59635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9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A802-8995-9FC1-0DC4-AFF17164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51C85-D03E-EB3D-793D-904A9088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v5.4.43Mo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5.4.43Mn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E554FC-B121-0526-69FD-BEF04B37F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UV, P0</a:t>
            </a:r>
          </a:p>
          <a:p>
            <a:pPr marL="0" indent="0">
              <a:buNone/>
            </a:pPr>
            <a:r>
              <a:rPr lang="en-CA" dirty="0"/>
              <a:t>Very small differences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F13AFF-62BF-4E55-B9FA-CEB3A80C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873" y="1441173"/>
            <a:ext cx="1723127" cy="530749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808CF7D-5129-FD4A-961E-26C790CDD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1" y="3101009"/>
            <a:ext cx="3437835" cy="28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F0C80C-AB64-57F8-34BD-35ACFBE47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1843"/>
            <a:ext cx="1716553" cy="5416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F631500-8317-007A-F1C0-C190456F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231" y="1416259"/>
            <a:ext cx="1716553" cy="53324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DD322EA-F571-D685-A392-0DC6C8CA7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471" y="210040"/>
            <a:ext cx="1503329" cy="32189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46CD29-57C0-67CC-D40D-B2D2739B9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646" y="3584085"/>
            <a:ext cx="1400020" cy="29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2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0E989-4C27-C171-0884-58388437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47073"/>
            <a:ext cx="10515600" cy="1325563"/>
          </a:xfrm>
        </p:spPr>
        <p:txBody>
          <a:bodyPr/>
          <a:lstStyle/>
          <a:p>
            <a:r>
              <a:rPr lang="en-CA" dirty="0"/>
              <a:t>Objective and set-up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9315B1-07A0-D215-CF52-B33762606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" y="1196147"/>
            <a:ext cx="10515600" cy="152717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To test latest P3 version (full3mom; Morrison et al., 2025)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6585636-DD48-58D5-510D-F3CC0634B41D}"/>
              </a:ext>
            </a:extLst>
          </p:cNvPr>
          <p:cNvSpPr txBox="1">
            <a:spLocks/>
          </p:cNvSpPr>
          <p:nvPr/>
        </p:nvSpPr>
        <p:spPr>
          <a:xfrm>
            <a:off x="725556" y="1946482"/>
            <a:ext cx="1051560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Experimental set-up</a:t>
            </a:r>
          </a:p>
          <a:p>
            <a:pPr lvl="1"/>
            <a:r>
              <a:rPr lang="en-CA" dirty="0"/>
              <a:t>GEM 5.3.0-a10, HRDPS PA3a configuration for 40 cases winter 2022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353A50E-B371-57C5-EE86-0ACA8C63D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048806"/>
              </p:ext>
            </p:extLst>
          </p:nvPr>
        </p:nvGraphicFramePr>
        <p:xfrm>
          <a:off x="387626" y="3453779"/>
          <a:ext cx="718047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359">
                  <a:extLst>
                    <a:ext uri="{9D8B030D-6E8A-4147-A177-3AD203B41FA5}">
                      <a16:colId xmlns:a16="http://schemas.microsoft.com/office/drawing/2014/main" val="641532435"/>
                    </a:ext>
                  </a:extLst>
                </a:gridCol>
                <a:gridCol w="2136842">
                  <a:extLst>
                    <a:ext uri="{9D8B030D-6E8A-4147-A177-3AD203B41FA5}">
                      <a16:colId xmlns:a16="http://schemas.microsoft.com/office/drawing/2014/main" val="1816519302"/>
                    </a:ext>
                  </a:extLst>
                </a:gridCol>
                <a:gridCol w="2743272">
                  <a:extLst>
                    <a:ext uri="{9D8B030D-6E8A-4147-A177-3AD203B41FA5}">
                      <a16:colId xmlns:a16="http://schemas.microsoft.com/office/drawing/2014/main" val="2797787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392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P3v5.4.4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2MOM_noLF_n1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P3v.5.3.14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5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P3v5.4.4LF3M (old)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3MOMold_LF_n1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P3v.5.3.14LF3M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7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P3v5.4.4LF3M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full3MOM_LF_n1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P3v5.4.4LF3M (old)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349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C1891917-E5D3-6B76-CD9A-9ED09ABF02A1}"/>
              </a:ext>
            </a:extLst>
          </p:cNvPr>
          <p:cNvSpPr txBox="1"/>
          <p:nvPr/>
        </p:nvSpPr>
        <p:spPr>
          <a:xfrm>
            <a:off x="7702826" y="3076092"/>
            <a:ext cx="3538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Note: v5.3.14 is not the good control, since that version includes HM changes.</a:t>
            </a:r>
          </a:p>
          <a:p>
            <a:endParaRPr lang="en-CA" dirty="0"/>
          </a:p>
          <a:p>
            <a:r>
              <a:rPr lang="en-CA" dirty="0"/>
              <a:t>I did an error here,  but results are consistent with v5.3.14 vs. v5.3.13.</a:t>
            </a:r>
          </a:p>
          <a:p>
            <a:endParaRPr lang="en-CA" dirty="0"/>
          </a:p>
          <a:p>
            <a:r>
              <a:rPr lang="en-CA" dirty="0"/>
              <a:t>The comparison between the 2 3M versions is what is interesting here.</a:t>
            </a:r>
          </a:p>
        </p:txBody>
      </p:sp>
    </p:spTree>
    <p:extLst>
      <p:ext uri="{BB962C8B-B14F-4D97-AF65-F5344CB8AC3E}">
        <p14:creationId xmlns:p14="http://schemas.microsoft.com/office/powerpoint/2010/main" val="269220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9899E-4707-B8D5-1E5D-C1F66DEE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D179A0-6910-F90E-E6EB-377803F0A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922" y="1825625"/>
            <a:ext cx="3849391" cy="4351338"/>
          </a:xfrm>
        </p:spPr>
        <p:txBody>
          <a:bodyPr/>
          <a:lstStyle/>
          <a:p>
            <a:r>
              <a:rPr lang="en-CA" dirty="0"/>
              <a:t>Emet (PR6 and PR24)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F0202AA-5AE0-96D3-BD2B-0988929A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v5.4.43Mo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v5.4.43Mn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F066F50-A831-4D6B-9769-3D63A72A4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" y="2573882"/>
            <a:ext cx="4568689" cy="37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D331F40-DD34-7493-8574-94237923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18" y="1468378"/>
            <a:ext cx="1643817" cy="50244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75D7A5-9286-9DD2-7C03-105AE0EC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35" y="1496321"/>
            <a:ext cx="1623930" cy="502793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B4B417B-EC5A-B483-3C9D-8A0C5C7A0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818" y="1468378"/>
            <a:ext cx="1623930" cy="509926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D36E7B8-A5F0-5D3A-132F-C1DDD92CE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165" y="1416459"/>
            <a:ext cx="1643817" cy="51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54FE-82D5-D7D6-6152-FEC95731D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911E0-44DF-A875-0361-4C143937D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922" y="1825625"/>
            <a:ext cx="3849391" cy="4351338"/>
          </a:xfrm>
        </p:spPr>
        <p:txBody>
          <a:bodyPr/>
          <a:lstStyle/>
          <a:p>
            <a:r>
              <a:rPr lang="en-CA" dirty="0"/>
              <a:t>FBI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AA1030-799D-0E23-420A-8356A38C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v5.4.43Mo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v5.4.43Mn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3C6C28-4E9D-1A1E-4034-D98ECF3F4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13368"/>
            <a:ext cx="3849391" cy="314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F5FFC5-07D1-9AEA-0343-7F5B0F781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591" y="1722742"/>
            <a:ext cx="1981372" cy="42904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A17D2EB-9198-CB6A-071F-34D2E7F8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472" y="1684639"/>
            <a:ext cx="1958510" cy="43285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0BC775-0818-DBD4-07BF-D9C508EA1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044" y="1684638"/>
            <a:ext cx="1928027" cy="43285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434A68B-A7F7-D973-9EFF-48AB0F61E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0071" y="1638710"/>
            <a:ext cx="2027096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4725A-49F0-1BAF-E48D-814DB52A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EF05B-D4F0-5357-6347-AFAEF137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v5.4.4FL3Mo winter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754A4B-0FE0-54FB-17F3-B846745937E4}"/>
              </a:ext>
            </a:extLst>
          </p:cNvPr>
          <p:cNvSpPr txBox="1"/>
          <p:nvPr/>
        </p:nvSpPr>
        <p:spPr>
          <a:xfrm>
            <a:off x="7528560" y="2550160"/>
            <a:ext cx="382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280346/40 = 7008 seconds (+8%)</a:t>
            </a:r>
          </a:p>
          <a:p>
            <a:endParaRPr lang="en-CA" dirty="0"/>
          </a:p>
          <a:p>
            <a:r>
              <a:rPr lang="en-CA" dirty="0"/>
              <a:t>Total v5.4.43M (old) </a:t>
            </a:r>
            <a:r>
              <a:rPr lang="en-CA" dirty="0">
                <a:sym typeface="Wingdings" panose="05000000000000000000" pitchFamily="2" charset="2"/>
              </a:rPr>
              <a:t> increases the execution time by 28% compared to v5.4.4 2M.  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FBB1B6-57BC-2BDD-A302-E9DC15E69585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HRnat_530a10_P4TL3Mo_2022010100_M_4595116.sc6pbs-001-ib.out.000:oe-00000-00000: Execution time : 7148.4058 seconds (14.52 ms logging)</a:t>
            </a:r>
          </a:p>
          <a:p>
            <a:r>
              <a:rPr lang="en-CA" sz="800"/>
              <a:t>HRnat_530a10_P4TL3Mo_2022010212_M_4595115.sc6pbs-001-ib.out.000:oe-00000-00000: Execution time : 7554.7858 seconds (14.12 ms logging)</a:t>
            </a:r>
          </a:p>
          <a:p>
            <a:r>
              <a:rPr lang="en-CA" sz="800"/>
              <a:t>HRnat_530a10_P4TL3Mo_2022010400_M_4595101.sc6pbs-001-ib.out.000:oe-00000-00000: Execution time : 7474.0948 seconds (14.38 ms logging)</a:t>
            </a:r>
          </a:p>
          <a:p>
            <a:r>
              <a:rPr lang="en-CA" sz="800"/>
              <a:t>HRnat_530a10_P4TL3Mo_2022010512_M_4595123.sc6pbs-001-ib.out.000:oe-00000-00000: Execution time : 7239.2990 seconds (14.37 ms logging)</a:t>
            </a:r>
          </a:p>
          <a:p>
            <a:r>
              <a:rPr lang="en-CA" sz="800"/>
              <a:t>HRnat_530a10_P4TL3Mo_2022010700_M_4595133.sc6pbs-001-ib.out.000:oe-00000-00000: Execution time : 7408.5748 seconds (14.01 ms logging)</a:t>
            </a:r>
          </a:p>
          <a:p>
            <a:r>
              <a:rPr lang="en-CA" sz="800"/>
              <a:t>HRnat_530a10_P4TL3Mo_2022010812_M_4595113.sc6pbs-001-ib.out.000:oe-00000-00000: Execution time : 7287.7729 seconds (14.57 ms logging)</a:t>
            </a:r>
          </a:p>
          <a:p>
            <a:r>
              <a:rPr lang="en-CA" sz="800"/>
              <a:t>HRnat_530a10_P4TL3Mo_2022011000_M_4595119.sc6pbs-001-ib.out.000:oe-00000-00000: Execution time : 7081.6171 seconds (13.68 ms logging)</a:t>
            </a:r>
          </a:p>
          <a:p>
            <a:r>
              <a:rPr lang="en-CA" sz="800"/>
              <a:t>HRnat_530a10_P4TL3Mo_2022011112_M_4595132.sc6pbs-001-ib.out.000:oe-00000-00000: Execution time : 7090.2209 seconds (14.30 ms logging)</a:t>
            </a:r>
          </a:p>
          <a:p>
            <a:r>
              <a:rPr lang="en-CA" sz="800"/>
              <a:t>HRnat_530a10_P4TL3Mo_2022011300_M_4595129.sc6pbs-001-ib.out.000:oe-00000-00000: Execution time : 7097.2246 seconds (14.80 ms logging)</a:t>
            </a:r>
          </a:p>
          <a:p>
            <a:r>
              <a:rPr lang="en-CA" sz="800"/>
              <a:t>HRnat_530a10_P4TL3Mo_2022011412_M_4595104.sc6pbs-001-ib.out.000:oe-00000-00000: Execution time : 7307.7766 seconds (14.20 ms logging)</a:t>
            </a:r>
          </a:p>
          <a:p>
            <a:r>
              <a:rPr lang="en-CA" sz="800"/>
              <a:t>HRnat_530a10_P4TL3Mo_2022011600_M_4595130.sc6pbs-001-ib.out.000:oe-00000-00000: Execution time : 7245.5846 seconds (14.62 ms logging)</a:t>
            </a:r>
          </a:p>
          <a:p>
            <a:r>
              <a:rPr lang="en-CA" sz="800"/>
              <a:t>HRnat_530a10_P4TL3Mo_2022011712_M_4595131.sc6pbs-001-ib.out.000:oe-00000-00000: Execution time : 7620.5671 seconds (14.02 ms logging)</a:t>
            </a:r>
          </a:p>
          <a:p>
            <a:r>
              <a:rPr lang="en-CA" sz="800"/>
              <a:t>HRnat_530a10_P4TL3Mo_2022011900_M_4595120.sc6pbs-001-ib.out.000:oe-00000-00000: Execution time : 7288.2555 seconds (14.28 ms logging)</a:t>
            </a:r>
          </a:p>
          <a:p>
            <a:r>
              <a:rPr lang="en-CA" sz="800"/>
              <a:t>HRnat_530a10_P4TL3Mo_2022012012_M_4595139.sc6pbs-001-ib.out.000:oe-00000-00000: Execution time : 7306.1197 seconds (14.34 ms logging)</a:t>
            </a:r>
          </a:p>
          <a:p>
            <a:r>
              <a:rPr lang="en-CA" sz="800"/>
              <a:t>HRnat_530a10_P4TL3Mo_2022012200_M_4595117.sc6pbs-001-ib.out.000:oe-00000-00000: Execution time : 7372.9733 seconds (14.08 ms logging)</a:t>
            </a:r>
          </a:p>
          <a:p>
            <a:r>
              <a:rPr lang="en-CA" sz="800"/>
              <a:t>HRnat_530a10_P4TL3Mo_2022012312_M_4595127.sc6pbs-001-ib.out.000:oe-00000-00000: Execution time : 6999.5063 seconds (14.11 ms logging)</a:t>
            </a:r>
          </a:p>
          <a:p>
            <a:r>
              <a:rPr lang="en-CA" sz="800"/>
              <a:t>HRnat_530a10_P4TL3Mo_2022012500_M_4595128.sc6pbs-001-ib.out.000:oe-00000-00000: Execution time : 6905.6225 seconds (14.04 ms logging)</a:t>
            </a:r>
          </a:p>
          <a:p>
            <a:r>
              <a:rPr lang="en-CA" sz="800"/>
              <a:t>HRnat_530a10_P4TL3Mo_2022012612_M_4595143.sc6pbs-001-ib.out.000:oe-00000-00000: Execution time : 7028.9002 seconds (14.46 ms logging)</a:t>
            </a:r>
          </a:p>
          <a:p>
            <a:r>
              <a:rPr lang="en-CA" sz="800"/>
              <a:t>HRnat_530a10_P4TL3Mo_2022012800_M_4595109.sc6pbs-001-ib.out.000:oe-00000-00000: Execution time : 7086.4850 seconds (14.08 ms logging)</a:t>
            </a:r>
          </a:p>
          <a:p>
            <a:r>
              <a:rPr lang="en-CA" sz="800"/>
              <a:t>HRnat_530a10_P4TL3Mo_2022012912_M_4595140.sc6pbs-001-ib.out.000:oe-00000-00000: Execution time : 7618.0720 seconds (14.16 ms logging)</a:t>
            </a:r>
          </a:p>
          <a:p>
            <a:r>
              <a:rPr lang="en-CA" sz="800"/>
              <a:t>HRnat_530a10_P4TL3Mo_2022013100_M_4596608.sc6pbs-001-ib.out.000:oe-00000-00000: Execution time : 6585.1411 seconds (14.57 ms logging)</a:t>
            </a:r>
          </a:p>
          <a:p>
            <a:r>
              <a:rPr lang="en-CA" sz="800"/>
              <a:t>HRnat_530a10_P4TL3Mo_2022020112_M_4596617.sc6pbs-001-ib.out.000:oe-00000-00000: Execution time : 7127.4772 seconds (14.13 ms logging)</a:t>
            </a:r>
          </a:p>
          <a:p>
            <a:r>
              <a:rPr lang="en-CA" sz="800"/>
              <a:t>HRnat_530a10_P4TL3Mo_2022020300_M_4596655.sc6pbs-001-ib.out.000:oe-00000-00000: Execution time : 7815.4916 seconds (13.75 ms logging)</a:t>
            </a:r>
          </a:p>
          <a:p>
            <a:r>
              <a:rPr lang="en-CA" sz="800"/>
              <a:t>HRnat_530a10_P4TL3Mo_2022020412_M_4596725.sc6pbs-001-ib.out.000:oe-00000-00000: Execution time : 7651.4572 seconds (14.49 ms logging)</a:t>
            </a:r>
          </a:p>
          <a:p>
            <a:r>
              <a:rPr lang="en-CA" sz="800"/>
              <a:t>HRnat_530a10_P4TL3Mo_2022020600_M_4596716.sc6pbs-001-ib.out.000:oe-00000-00000: Execution time : 7016.5964 seconds (14.42 ms logging)</a:t>
            </a:r>
          </a:p>
          <a:p>
            <a:r>
              <a:rPr lang="en-CA" sz="800"/>
              <a:t>HRnat_530a10_P4TL3Mo_2022020712_M_4596721.sc6pbs-001-ib.out.000:oe-00000-00000: Execution time : 7067.0652 seconds (14.63 ms logging)</a:t>
            </a:r>
          </a:p>
          <a:p>
            <a:r>
              <a:rPr lang="en-CA" sz="800"/>
              <a:t>HRnat_530a10_P4TL3Mo_2022020900_M_4596769.sc6pbs-001-ib.out.000:oe-00000-00000: Execution time : 7180.3536 seconds (14.16 ms logging)</a:t>
            </a:r>
          </a:p>
          <a:p>
            <a:r>
              <a:rPr lang="en-CA" sz="800"/>
              <a:t>HRnat_530a10_P4TL3Mo_2022021012_M_4596777.sc6pbs-001-ib.out.000:oe-00000-00000: Execution time : 6862.9438 seconds (14.03 ms logging)</a:t>
            </a:r>
          </a:p>
          <a:p>
            <a:r>
              <a:rPr lang="en-CA" sz="800"/>
              <a:t>HRnat_530a10_P4TL3Mo_2022021200_M_4596780.sc6pbs-001-ib.out.000:oe-00000-00000: Execution time : 6742.1085 seconds (13.99 ms logging)</a:t>
            </a:r>
          </a:p>
          <a:p>
            <a:r>
              <a:rPr lang="en-CA" sz="800"/>
              <a:t>HRnat_530a10_P4TL3Mo_2022021312_M_4596757.sc6pbs-001-ib.out.000:oe-00000-00000: Execution time : 7209.7034 seconds (14.35 ms logging)</a:t>
            </a:r>
          </a:p>
          <a:p>
            <a:r>
              <a:rPr lang="en-CA" sz="800"/>
              <a:t>HRnat_530a10_P4TL3Mo_2022021500_M_4596786.sc6pbs-001-ib.out.000:oe-00000-00000: Execution time : 7069.8136 seconds (14.64 ms logging)</a:t>
            </a:r>
          </a:p>
          <a:p>
            <a:r>
              <a:rPr lang="en-CA" sz="800"/>
              <a:t>HRnat_530a10_P4TL3Mo_2022021612_M_4596789.sc6pbs-001-ib.out.000:oe-00000-00000: Execution time : 7288.3498 seconds (14.19 ms logging)</a:t>
            </a:r>
          </a:p>
          <a:p>
            <a:r>
              <a:rPr lang="en-CA" sz="800"/>
              <a:t>HRnat_530a10_P4TL3Mo_2022021800_M_4596981.sc6pbs-001-ib.out.000:oe-00000-00000: Execution time : 7173.9019 seconds (14.30 ms logging)</a:t>
            </a:r>
          </a:p>
          <a:p>
            <a:r>
              <a:rPr lang="en-CA" sz="800"/>
              <a:t>HRnat_530a10_P4TL3Mo_2022021912_M_4597014.sc6pbs-001-ib.out.000:oe-00000-00000: Execution time : 6931.7529 seconds (13.88 ms logging)</a:t>
            </a:r>
          </a:p>
          <a:p>
            <a:r>
              <a:rPr lang="en-CA" sz="800"/>
              <a:t>HRnat_530a10_P4TL3Mo_2022022100_M_4597097.sc6pbs-001-ib.out.000:oe-00000-00000: Execution time : 7144.4794 seconds (14.08 ms logging)</a:t>
            </a:r>
          </a:p>
          <a:p>
            <a:r>
              <a:rPr lang="en-CA" sz="800"/>
              <a:t>HRnat_530a10_P4TL3Mo_2022022212_M_4597104.sc6pbs-001-ib.out.000:oe-00000-00000: Execution time : 7435.6391 seconds (13.98 ms logging)</a:t>
            </a:r>
          </a:p>
          <a:p>
            <a:r>
              <a:rPr lang="en-CA" sz="800"/>
              <a:t>HRnat_530a10_P4TL3Mo_2022022400_M_4597177.sc6pbs-001-ib.out.000:oe-00000-00000: Execution time : 7439.2120 seconds (14.20 ms logging)</a:t>
            </a:r>
          </a:p>
          <a:p>
            <a:r>
              <a:rPr lang="en-CA" sz="800"/>
              <a:t>HRnat_530a10_P4TL3Mo_2022022512_M_4597199.sc6pbs-001-ib.out.000:oe-00000-00000: Execution time : 7180.3399 seconds (14.23 ms logging)</a:t>
            </a:r>
          </a:p>
          <a:p>
            <a:r>
              <a:rPr lang="en-CA" sz="800"/>
              <a:t>HRnat_530a10_P4TL3Mo_2022022700_M_4597189.sc6pbs-001-ib.out.000:oe-00000-00000: Execution time : 6775.6857 seconds (14.03 ms logging)</a:t>
            </a:r>
          </a:p>
          <a:p>
            <a:r>
              <a:rPr lang="en-CA" sz="800"/>
              <a:t>HRnat_530a10_P4TL3Mo_2022022812_M_4597245.sc6pbs-001-ib.out.000:oe-00000-00000: Execution time : 6878.3068 seconds (14.67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82282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EED9D-ACB9-5CED-E05A-D8A5072F4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1E98E-919C-D75F-53DE-E66D8FBE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v5.4.4FL3Mn winter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BDDF8C-BD92-7EF8-CC14-004C274552F5}"/>
              </a:ext>
            </a:extLst>
          </p:cNvPr>
          <p:cNvSpPr txBox="1"/>
          <p:nvPr/>
        </p:nvSpPr>
        <p:spPr>
          <a:xfrm>
            <a:off x="7528560" y="2550160"/>
            <a:ext cx="382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283272/40 = 7081 seconds (+1%)</a:t>
            </a:r>
          </a:p>
          <a:p>
            <a:endParaRPr lang="en-CA" dirty="0"/>
          </a:p>
          <a:p>
            <a:r>
              <a:rPr lang="en-CA" dirty="0"/>
              <a:t>Total v5.4.43M (new) </a:t>
            </a:r>
            <a:r>
              <a:rPr lang="en-CA" dirty="0">
                <a:sym typeface="Wingdings" panose="05000000000000000000" pitchFamily="2" charset="2"/>
              </a:rPr>
              <a:t> increases the execution time by 29% compared to v5.4.4 2M.  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8922CB-22EF-1BF7-1BB8-68F6D3AA66EF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HRnat_530a10_P4TL3Mn_2022010100_M_4602931.sc6pbs-001-ib.out.000:oe-00000-00000: Execution time : 7058.1541 seconds (14.26 ms logging)</a:t>
            </a:r>
          </a:p>
          <a:p>
            <a:r>
              <a:rPr lang="en-CA" sz="800"/>
              <a:t>HRnat_530a10_P4TL3Mn_2022010212_M_4602939.sc6pbs-001-ib.out.000:oe-00000-00000: Execution time : 7456.7969 seconds (14.24 ms logging)</a:t>
            </a:r>
          </a:p>
          <a:p>
            <a:r>
              <a:rPr lang="en-CA" sz="800"/>
              <a:t>HRnat_530a10_P4TL3Mn_2022010400_M_4602943.sc6pbs-001-ib.out.000:oe-00000-00000: Execution time : 7314.7077 seconds (14.07 ms logging)</a:t>
            </a:r>
          </a:p>
          <a:p>
            <a:r>
              <a:rPr lang="en-CA" sz="800"/>
              <a:t>HRnat_530a10_P4TL3Mn_2022010512_M_4602903.sc6pbs-001-ib.out.000:oe-00000-00000: Execution time : 7135.2665 seconds (14.02 ms logging)</a:t>
            </a:r>
          </a:p>
          <a:p>
            <a:r>
              <a:rPr lang="en-CA" sz="800"/>
              <a:t>HRnat_530a10_P4TL3Mn_2022010700_M_4602942.sc6pbs-001-ib.out.000:oe-00000-00000: Execution time : 7316.0871 seconds (14.11 ms logging)</a:t>
            </a:r>
          </a:p>
          <a:p>
            <a:r>
              <a:rPr lang="en-CA" sz="800"/>
              <a:t>HRnat_530a10_P4TL3Mn_2022010812_M_4602940.sc6pbs-001-ib.out.000:oe-00000-00000: Execution time : 7169.1103 seconds (14.49 ms logging)</a:t>
            </a:r>
          </a:p>
          <a:p>
            <a:r>
              <a:rPr lang="en-CA" sz="800"/>
              <a:t>HRnat_530a10_P4TL3Mn_2022011000_M_4602926.sc6pbs-001-ib.out.000:oe-00000-00000: Execution time : 7021.4778 seconds (14.51 ms logging)</a:t>
            </a:r>
          </a:p>
          <a:p>
            <a:r>
              <a:rPr lang="en-CA" sz="800"/>
              <a:t>HRnat_530a10_P4TL3Mn_2022011112_M_4602934.sc6pbs-001-ib.out.000:oe-00000-00000: Execution time : 7068.6240 seconds (14.73 ms logging)</a:t>
            </a:r>
          </a:p>
          <a:p>
            <a:r>
              <a:rPr lang="en-CA" sz="800"/>
              <a:t>HRnat_530a10_P4TL3Mn_2022011300_M_4602930.sc6pbs-001-ib.out.000:oe-00000-00000: Execution time : 7074.9188 seconds (14.03 ms logging)</a:t>
            </a:r>
          </a:p>
          <a:p>
            <a:r>
              <a:rPr lang="en-CA" sz="800"/>
              <a:t>HRnat_530a10_P4TL3Mn_2022011412_M_4602959.sc6pbs-001-ib.out.000:oe-00000-00000: Execution time : 7191.5786 seconds (13.88 ms logging)</a:t>
            </a:r>
          </a:p>
          <a:p>
            <a:r>
              <a:rPr lang="en-CA" sz="800"/>
              <a:t>HRnat_530a10_P4TL3Mn_2022011600_M_4602933.sc6pbs-001-ib.out.000:oe-00000-00000: Execution time : 7070.5293 seconds (14.00 ms logging)</a:t>
            </a:r>
          </a:p>
          <a:p>
            <a:r>
              <a:rPr lang="en-CA" sz="800"/>
              <a:t>HRnat_530a10_P4TL3Mn_2022011712_M_4602944.sc6pbs-001-ib.out.000:oe-00000-00000: Execution time : 7400.8579 seconds (14.36 ms logging)</a:t>
            </a:r>
          </a:p>
          <a:p>
            <a:r>
              <a:rPr lang="en-CA" sz="800"/>
              <a:t>HRnat_530a10_P4TL3Mn_2022011900_M_4602946.sc6pbs-001-ib.out.000:oe-00000-00000: Execution time : 7194.9563 seconds (14.24 ms logging)</a:t>
            </a:r>
          </a:p>
          <a:p>
            <a:r>
              <a:rPr lang="en-CA" sz="800"/>
              <a:t>HRnat_530a10_P4TL3Mn_2022012012_M_4602937.sc6pbs-001-ib.out.000:oe-00000-00000: Execution time : 7235.4903 seconds (14.37 ms logging)</a:t>
            </a:r>
          </a:p>
          <a:p>
            <a:r>
              <a:rPr lang="en-CA" sz="800"/>
              <a:t>HRnat_530a10_P4TL3Mn_2022012200_M_4602938.sc6pbs-001-ib.out.000:oe-00000-00000: Execution time : 7221.6917 seconds (14.34 ms logging)</a:t>
            </a:r>
          </a:p>
          <a:p>
            <a:r>
              <a:rPr lang="en-CA" sz="800"/>
              <a:t>HRnat_530a10_P4TL3Mn_2022012312_M_4602954.sc6pbs-001-ib.out.000:oe-00000-00000: Execution time : 6892.2516 seconds (14.37 ms logging)</a:t>
            </a:r>
          </a:p>
          <a:p>
            <a:r>
              <a:rPr lang="en-CA" sz="800"/>
              <a:t>HRnat_530a10_P4TL3Mn_2022012500_M_4602948.sc6pbs-001-ib.out.000:oe-00000-00000: Execution time : 6821.6850 seconds (14.13 ms logging)</a:t>
            </a:r>
          </a:p>
          <a:p>
            <a:r>
              <a:rPr lang="en-CA" sz="800"/>
              <a:t>HRnat_530a10_P4TL3Mn_2022012612_M_4602947.sc6pbs-001-ib.out.000:oe-00000-00000: Execution time : 6891.1959 seconds (14.33 ms logging)</a:t>
            </a:r>
          </a:p>
          <a:p>
            <a:r>
              <a:rPr lang="en-CA" sz="800"/>
              <a:t>HRnat_530a10_P4TL3Mn_2022012800_M_4602917.sc6pbs-001-ib.out.000:oe-00000-00000: Execution time : 7003.5534 seconds (14.33 ms logging)</a:t>
            </a:r>
          </a:p>
          <a:p>
            <a:r>
              <a:rPr lang="en-CA" sz="800"/>
              <a:t>HRnat_530a10_P4TL3Mn_2022012912_M_4602957.sc6pbs-001-ib.out.000:oe-00000-00000: Execution time : 7456.5820 seconds (14.21 ms logging)</a:t>
            </a:r>
          </a:p>
          <a:p>
            <a:r>
              <a:rPr lang="en-CA" sz="800"/>
              <a:t>HRnat_530a10_P4TL3Mn_2022013100_M_4604527.sc6pbs-001-ib.out.000:oe-00000-00000: Execution time : 6519.6978 seconds (14.17 ms logging)</a:t>
            </a:r>
          </a:p>
          <a:p>
            <a:r>
              <a:rPr lang="en-CA" sz="800"/>
              <a:t>HRnat_530a10_P4TL3Mn_2022020112_M_4604699.sc6pbs-001-ib.out.000:oe-00000-00000: Execution time : 7014.3034 seconds (14.33 ms logging)</a:t>
            </a:r>
          </a:p>
          <a:p>
            <a:r>
              <a:rPr lang="en-CA" sz="800"/>
              <a:t>HRnat_530a10_P4TL3Mn_2022020300_M_4604703.sc6pbs-001-ib.out.000:oe-00000-00000: Execution time : 7528.6914 seconds (14.19 ms logging)</a:t>
            </a:r>
          </a:p>
          <a:p>
            <a:r>
              <a:rPr lang="en-CA" sz="800"/>
              <a:t>HRnat_530a10_P4TL3Mn_2022020412_M_4604716.sc6pbs-001-ib.out.000:oe-00000-00000: Execution time : 7441.7661 seconds (14.09 ms logging)</a:t>
            </a:r>
          </a:p>
          <a:p>
            <a:r>
              <a:rPr lang="en-CA" sz="800"/>
              <a:t>HRnat_530a10_P4TL3Mn_2022020600_M_4604717.sc6pbs-001-ib.out.000:oe-00000-00000: Execution time : 6906.9812 seconds (14.55 ms logging)</a:t>
            </a:r>
          </a:p>
          <a:p>
            <a:r>
              <a:rPr lang="en-CA" sz="800"/>
              <a:t>HRnat_530a10_P4TL3Mn_2022020712_M_4604720.sc6pbs-001-ib.out.000:oe-00000-00000: Execution time : 6974.6839 seconds (14.64 ms logging)</a:t>
            </a:r>
          </a:p>
          <a:p>
            <a:r>
              <a:rPr lang="en-CA" sz="800"/>
              <a:t>HRnat_530a10_P4TL3Mn_2022020900_M_4604724.sc6pbs-001-ib.out.000:oe-00000-00000: Execution time : 7084.0798 seconds (14.39 ms logging)</a:t>
            </a:r>
          </a:p>
          <a:p>
            <a:r>
              <a:rPr lang="en-CA" sz="800"/>
              <a:t>HRnat_530a10_P4TL3Mn_2022021012_M_4604741.sc6pbs-001-ib.out.000:oe-00000-00000: Execution time : 6759.4794 seconds (14.24 ms logging)</a:t>
            </a:r>
          </a:p>
          <a:p>
            <a:r>
              <a:rPr lang="en-CA" sz="800"/>
              <a:t>HRnat_530a10_P4TL3Mn_2022021200_M_4604774.sc6pbs-001-ib.out.000:oe-00000-00000: Execution time : 6666.5935 seconds (14.48 ms logging)</a:t>
            </a:r>
          </a:p>
          <a:p>
            <a:r>
              <a:rPr lang="en-CA" sz="800"/>
              <a:t>HRnat_530a10_P4TL3Mn_2022021312_M_4604811.sc6pbs-001-ib.out.000:oe-00000-00000: Execution time : 7069.5425 seconds (13.94 ms logging)</a:t>
            </a:r>
          </a:p>
          <a:p>
            <a:r>
              <a:rPr lang="en-CA" sz="800"/>
              <a:t>HRnat_530a10_P4TL3Mn_2022021500_M_4605042.sc6pbs-001-ib.out.000:oe-00000-00000: Execution time : 6985.7388 seconds (13.92 ms logging)</a:t>
            </a:r>
          </a:p>
          <a:p>
            <a:r>
              <a:rPr lang="en-CA" sz="800"/>
              <a:t>HRnat_530a10_P4TL3Mn_2022021612_M_4605095.sc6pbs-001-ib.out.000:oe-00000-00000: Execution time : 7138.0171 seconds (14.21 ms logging)</a:t>
            </a:r>
          </a:p>
          <a:p>
            <a:r>
              <a:rPr lang="en-CA" sz="800"/>
              <a:t>HRnat_530a10_P4TL3Mn_2022021800_M_4605101.sc6pbs-001-ib.out.000:oe-00000-00000: Execution time : 7114.8915 seconds (14.42 ms logging)</a:t>
            </a:r>
          </a:p>
          <a:p>
            <a:r>
              <a:rPr lang="en-CA" sz="800"/>
              <a:t>HRnat_530a10_P4TL3Mn_2022021912_M_4605123.sc6pbs-001-ib.out.000:oe-00000-00000: Execution time : 6911.5194 seconds (14.55 ms logging)</a:t>
            </a:r>
          </a:p>
          <a:p>
            <a:r>
              <a:rPr lang="en-CA" sz="800"/>
              <a:t>HRnat_530a10_P4TL3Mn_2022022100_M_4605122.sc6pbs-001-ib.out.000:oe-00000-00000: Execution time : 7070.8045 seconds (14.07 ms logging)</a:t>
            </a:r>
          </a:p>
          <a:p>
            <a:r>
              <a:rPr lang="en-CA" sz="800"/>
              <a:t>HRnat_530a10_P4TL3Mn_2022022212_M_4605135.sc6pbs-001-ib.out.000:oe-00000-00000: Execution time : 7312.7871 seconds (14.51 ms logging)</a:t>
            </a:r>
          </a:p>
          <a:p>
            <a:r>
              <a:rPr lang="en-CA" sz="800"/>
              <a:t>HRnat_530a10_P4TL3Mn_2022022400_M_4605134.sc6pbs-001-ib.out.000:oe-00000-00000: Execution time : 7229.2395 seconds (14.48 ms logging)</a:t>
            </a:r>
          </a:p>
          <a:p>
            <a:r>
              <a:rPr lang="en-CA" sz="800"/>
              <a:t>HRnat_530a10_P4TL3Mn_2022022512_M_4605130.sc6pbs-001-ib.out.000:oe-00000-00000: Execution time : 7031.3242 seconds (13.90 ms logging)</a:t>
            </a:r>
          </a:p>
          <a:p>
            <a:r>
              <a:rPr lang="en-CA" sz="800"/>
              <a:t>HRnat_530a10_P4TL3Mn_2022022700_M_4605183.sc6pbs-001-ib.out.000:oe-00000-00000: Execution time : 6728.2010 seconds (14.01 ms logging)</a:t>
            </a:r>
          </a:p>
          <a:p>
            <a:r>
              <a:rPr lang="en-CA" sz="800"/>
              <a:t>HRnat_530a10_P4TL3Mn_2022022812_M_4605206.sc6pbs-001-ib.out.000:oe-00000-00000: Execution time : 6809.9626 seconds (14.23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7044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2EFE8-F925-54FD-2325-CDF2D98A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Precipitation phase scores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DD348-C7B4-B31D-1FB9-401A7426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852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7E904-EC7D-A425-9C0F-BC2729CC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FR FBI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30D2A4-7715-338D-FE67-F115D923FE3D}"/>
              </a:ext>
            </a:extLst>
          </p:cNvPr>
          <p:cNvSpPr txBox="1"/>
          <p:nvPr/>
        </p:nvSpPr>
        <p:spPr>
          <a:xfrm>
            <a:off x="5585791" y="149087"/>
            <a:ext cx="454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P3</a:t>
            </a:r>
          </a:p>
          <a:p>
            <a:r>
              <a:rPr lang="en-CA" dirty="0" err="1">
                <a:solidFill>
                  <a:srgbClr val="0000FF"/>
                </a:solidFill>
              </a:rPr>
              <a:t>Bourgouin</a:t>
            </a:r>
            <a:endParaRPr lang="en-CA" dirty="0">
              <a:solidFill>
                <a:srgbClr val="0000FF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13BBB47-4BC4-41B8-0BE9-CD3B6E3B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7" y="1690688"/>
            <a:ext cx="5241235" cy="42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82CCF4C-DEF4-DB6E-637F-11582F4E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22" y="1690687"/>
            <a:ext cx="5241235" cy="42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4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6916-C75E-8BB1-93CB-8BF29716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48434-1824-64E9-77C8-B0F9C3C5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FR ETS, FAR, POD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49FF99-1257-821B-2C08-BC6B2894DD22}"/>
              </a:ext>
            </a:extLst>
          </p:cNvPr>
          <p:cNvSpPr txBox="1"/>
          <p:nvPr/>
        </p:nvSpPr>
        <p:spPr>
          <a:xfrm>
            <a:off x="5585791" y="149087"/>
            <a:ext cx="454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P3</a:t>
            </a:r>
          </a:p>
          <a:p>
            <a:r>
              <a:rPr lang="en-CA" dirty="0" err="1">
                <a:solidFill>
                  <a:srgbClr val="0000FF"/>
                </a:solidFill>
              </a:rPr>
              <a:t>Bourgouin</a:t>
            </a:r>
            <a:endParaRPr lang="en-CA" dirty="0">
              <a:solidFill>
                <a:srgbClr val="0000FF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AEEB51E-9645-072F-177D-72E8C8BC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089"/>
            <a:ext cx="3829877" cy="31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596653A-D5ED-D235-D5DD-A3E9E0701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22" y="1826088"/>
            <a:ext cx="3829878" cy="31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92EC6D4C-0114-6AA6-0BF2-B78D682E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92" y="1826088"/>
            <a:ext cx="3829877" cy="31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5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4DA2-8B52-F7AD-B023-FD7E7F52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DD474-E331-5551-4849-A6E91084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SN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A8947C-638A-9623-1FA2-268AB2076DF0}"/>
              </a:ext>
            </a:extLst>
          </p:cNvPr>
          <p:cNvSpPr txBox="1"/>
          <p:nvPr/>
        </p:nvSpPr>
        <p:spPr>
          <a:xfrm>
            <a:off x="5585791" y="149087"/>
            <a:ext cx="454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P3</a:t>
            </a:r>
          </a:p>
          <a:p>
            <a:r>
              <a:rPr lang="en-CA" dirty="0" err="1">
                <a:solidFill>
                  <a:srgbClr val="0000FF"/>
                </a:solidFill>
              </a:rPr>
              <a:t>Bourgouin</a:t>
            </a:r>
            <a:endParaRPr lang="en-CA" dirty="0">
              <a:solidFill>
                <a:srgbClr val="0000FF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184AEBA-C34C-4AD6-6E8C-CCBD3681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730" y="4063298"/>
            <a:ext cx="3233530" cy="26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1157446-58B0-7D41-28B9-599F12E1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021" y="1011456"/>
            <a:ext cx="3364948" cy="27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8D4C0C6-1D73-49E2-AB8B-7E316E7B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86" y="4063298"/>
            <a:ext cx="3328505" cy="272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8E34288-D590-D489-B3E8-434BCC07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86" y="952857"/>
            <a:ext cx="3328505" cy="272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B0AED700-FF5C-D692-E49E-71E4DA6C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0" y="3130825"/>
            <a:ext cx="3328505" cy="272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D874B0-0B39-A1FA-770A-D8F1E24CD8B0}"/>
              </a:ext>
            </a:extLst>
          </p:cNvPr>
          <p:cNvSpPr txBox="1"/>
          <p:nvPr/>
        </p:nvSpPr>
        <p:spPr>
          <a:xfrm>
            <a:off x="1361661" y="2643809"/>
            <a:ext cx="149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3269562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A44C3-1BB8-E917-3B45-40A57FA9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78E61-B171-E6BF-64E4-1AE00AD8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RN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42354-1FE3-C3D4-8C7D-1D60CE2ECD16}"/>
              </a:ext>
            </a:extLst>
          </p:cNvPr>
          <p:cNvSpPr txBox="1"/>
          <p:nvPr/>
        </p:nvSpPr>
        <p:spPr>
          <a:xfrm>
            <a:off x="5585791" y="149087"/>
            <a:ext cx="454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P3</a:t>
            </a:r>
          </a:p>
          <a:p>
            <a:r>
              <a:rPr lang="en-CA" dirty="0" err="1">
                <a:solidFill>
                  <a:srgbClr val="0000FF"/>
                </a:solidFill>
              </a:rPr>
              <a:t>Bourgouin</a:t>
            </a:r>
            <a:endParaRPr lang="en-CA" dirty="0">
              <a:solidFill>
                <a:srgbClr val="0000FF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245D3FD-B66D-5E72-EB3C-1E5CC9F7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78" y="1011456"/>
            <a:ext cx="3328505" cy="272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1E18D30-B9D6-0B6D-340F-C5B379851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77" y="3933558"/>
            <a:ext cx="3328506" cy="27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F8053FA-09C7-FF46-57AA-E1C473C4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13" y="1011456"/>
            <a:ext cx="3328507" cy="272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E8F6C741-D47D-8647-043F-6CE70E00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13" y="3933557"/>
            <a:ext cx="3328506" cy="27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2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DBC04-B28A-E860-9A77-39B21F0D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9772336-A139-C0D8-8497-9E88117D2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Neutrality is expected between v5.4.5 and v5.3.14 (HM changes) next tests.</a:t>
            </a:r>
          </a:p>
          <a:p>
            <a:r>
              <a:rPr lang="en-CA" dirty="0"/>
              <a:t>Execution times of 3mom old and new increased significantly compared to 3mom old v5.3.14.</a:t>
            </a:r>
          </a:p>
        </p:txBody>
      </p:sp>
    </p:spTree>
    <p:extLst>
      <p:ext uri="{BB962C8B-B14F-4D97-AF65-F5344CB8AC3E}">
        <p14:creationId xmlns:p14="http://schemas.microsoft.com/office/powerpoint/2010/main" val="56623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14767-30B7-8DA6-9259-60B018CB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V5.4.4 vs. v5.3.14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9F0E3-A023-BF3E-BCED-EB41B94FA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625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CD57-E98B-FE33-3824-A0C5D14E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97C18-3AE9-8A74-6A7D-3CC3272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A976A6-48DE-3F79-12D3-821101EF1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63E1C0-4F61-59AB-E405-A2CA53D6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37" y="53008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6176-7B8F-F190-289B-70A2A517D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48DA32-B038-945A-395F-CD654A33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D71931-D9E0-68CE-E90F-271A58D4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UV, P0</a:t>
            </a:r>
          </a:p>
          <a:p>
            <a:pPr marL="0" indent="0">
              <a:buNone/>
            </a:pPr>
            <a:r>
              <a:rPr lang="en-CA" dirty="0"/>
              <a:t>Very small differences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5244EB-9816-63FD-B8C5-75754CD4C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3" y="2889575"/>
            <a:ext cx="4704522" cy="384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24B501-5AB4-9BC4-52A1-E0758066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75" y="1570913"/>
            <a:ext cx="1596475" cy="49219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294018-19BB-6522-3BDA-5EC0ADC2A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445" y="1397312"/>
            <a:ext cx="1642113" cy="50955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6A5D88-08E9-996D-CDA2-2FAEB1227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53" y="1215342"/>
            <a:ext cx="1727946" cy="54595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FC90557-293D-AE44-EA5C-A907FA41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876" y="1027906"/>
            <a:ext cx="1182863" cy="25406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E797A22-7014-4415-4E88-1783D4871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8431" y="3614015"/>
            <a:ext cx="1415752" cy="2999017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2172D59-2988-F29C-D399-09CBAA66DB0F}"/>
              </a:ext>
            </a:extLst>
          </p:cNvPr>
          <p:cNvCxnSpPr/>
          <p:nvPr/>
        </p:nvCxnSpPr>
        <p:spPr>
          <a:xfrm flipH="1">
            <a:off x="4075043" y="536713"/>
            <a:ext cx="3597966" cy="289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4E71E07-ADCE-3AAD-0FB7-E7B418CE764D}"/>
              </a:ext>
            </a:extLst>
          </p:cNvPr>
          <p:cNvSpPr txBox="1"/>
          <p:nvPr/>
        </p:nvSpPr>
        <p:spPr>
          <a:xfrm>
            <a:off x="7861852" y="119270"/>
            <a:ext cx="311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Normal since v5.4.4 does not include HM changes for FZ.</a:t>
            </a:r>
          </a:p>
        </p:txBody>
      </p:sp>
    </p:spTree>
    <p:extLst>
      <p:ext uri="{BB962C8B-B14F-4D97-AF65-F5344CB8AC3E}">
        <p14:creationId xmlns:p14="http://schemas.microsoft.com/office/powerpoint/2010/main" val="21020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6636-F3D5-2AB8-A5A6-B4438607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49F13E-C290-6C79-6D85-FDE351BD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922" y="1825625"/>
            <a:ext cx="3849391" cy="4351338"/>
          </a:xfrm>
        </p:spPr>
        <p:txBody>
          <a:bodyPr/>
          <a:lstStyle/>
          <a:p>
            <a:r>
              <a:rPr lang="en-CA" dirty="0"/>
              <a:t>Emet (PR6 and PR24)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59387F4-71CD-C98F-62A3-A0B831F4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v5.4.4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EDEF3B-FD88-266A-D1DF-9123456D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3322"/>
            <a:ext cx="4020930" cy="32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725FDD7-EE58-2336-907E-5ECF01C9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95" y="1401416"/>
            <a:ext cx="1728818" cy="54565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270F44-6D86-11B6-6717-E02E8D741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531" y="1578447"/>
            <a:ext cx="1612320" cy="51025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CFFF01-CB33-3EE3-2859-D5AC76202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851" y="1273002"/>
            <a:ext cx="1738617" cy="545658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E95FBE-DFF6-DC84-7A0A-A43FE8BEB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468" y="1385826"/>
            <a:ext cx="1639933" cy="52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5C58B-902A-D119-245A-94EDD0CBB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5F1290-B085-D869-BA02-6CF50E759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922" y="1825625"/>
            <a:ext cx="3849391" cy="4351338"/>
          </a:xfrm>
        </p:spPr>
        <p:txBody>
          <a:bodyPr/>
          <a:lstStyle/>
          <a:p>
            <a:r>
              <a:rPr lang="en-CA" dirty="0"/>
              <a:t>FBI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8C0C7AE-AFFF-9CDA-094A-EF85AACD0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v5.4.4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CA4F33-DDBF-C6FC-E772-E7EB0924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71" y="1825625"/>
            <a:ext cx="1958510" cy="43437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C32F80-718A-FC65-3E1C-0E7F5C07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81" y="1818063"/>
            <a:ext cx="1996613" cy="43209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6C9041-3194-B2DC-CAEE-35F5149A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841" y="1856049"/>
            <a:ext cx="1996613" cy="43209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E6FC88D-0A5C-A822-2795-019833145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241" y="1772339"/>
            <a:ext cx="1996613" cy="4366638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8B39A2D-73CA-2E8E-F5D2-A9393C58F709}"/>
              </a:ext>
            </a:extLst>
          </p:cNvPr>
          <p:cNvCxnSpPr/>
          <p:nvPr/>
        </p:nvCxnSpPr>
        <p:spPr>
          <a:xfrm>
            <a:off x="10323078" y="1027906"/>
            <a:ext cx="281974" cy="790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85A043B-C8CF-4301-6FEA-51FE33CE78A8}"/>
              </a:ext>
            </a:extLst>
          </p:cNvPr>
          <p:cNvSpPr txBox="1"/>
          <p:nvPr/>
        </p:nvSpPr>
        <p:spPr>
          <a:xfrm>
            <a:off x="9412357" y="199764"/>
            <a:ext cx="239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Did not really worked…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958BC-1321-A86A-728B-E8EDDE1C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6" y="2899238"/>
            <a:ext cx="2684671" cy="21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6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2A33F-993E-A448-5D43-8D6F3CD8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CB39-867F-B5C8-B4E4-B360F4A5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5613C7-9AAA-4320-876C-21FBF9AB0045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219212/40 = 5480 seconds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5F3568-ECDD-7881-55D8-1DF4782F19BE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HRnat_530a10_P35314T_2022010100_M_4566858.sc6pbs-001-ib.out.000:oe-00000-00000: Execution time : 5539.1469 seconds (13.40 ms logging)</a:t>
            </a:r>
          </a:p>
          <a:p>
            <a:r>
              <a:rPr lang="en-CA" sz="800"/>
              <a:t>HRnat_530a10_P35314T_2022010212_M_4566863.sc6pbs-001-ib.out.000:oe-00000-00000: Execution time : 5702.7311 seconds (13.34 ms logging)</a:t>
            </a:r>
          </a:p>
          <a:p>
            <a:r>
              <a:rPr lang="en-CA" sz="800"/>
              <a:t>HRnat_530a10_P35314T_2022010400_M_4566848.sc6pbs-001-ib.out.000:oe-00000-00000: Execution time : 5565.9317 seconds (13.51 ms logging)</a:t>
            </a:r>
          </a:p>
          <a:p>
            <a:r>
              <a:rPr lang="en-CA" sz="800"/>
              <a:t>HRnat_530a10_P35314T_2022010512_M_4566861.sc6pbs-001-ib.out.000:oe-00000-00000: Execution time : 5529.9992 seconds (13.77 ms logging)</a:t>
            </a:r>
          </a:p>
          <a:p>
            <a:r>
              <a:rPr lang="en-CA" sz="800"/>
              <a:t>HRnat_530a10_P35314T_2022010700_M_4566868.sc6pbs-001-ib.out.000:oe-00000-00000: Execution time : 5614.4304 seconds (13.36 ms logging)</a:t>
            </a:r>
          </a:p>
          <a:p>
            <a:r>
              <a:rPr lang="en-CA" sz="800"/>
              <a:t>HRnat_530a10_P35314T_2022010812_M_4566854.sc6pbs-001-ib.out.000:oe-00000-00000: Execution time : 5463.8206 seconds (13.35 ms logging)</a:t>
            </a:r>
          </a:p>
          <a:p>
            <a:r>
              <a:rPr lang="en-CA" sz="800"/>
              <a:t>HRnat_530a10_P35314T_2022011000_M_4566871.sc6pbs-001-ib.out.000:oe-00000-00000: Execution time : 5467.2939 seconds (13.76 ms logging)</a:t>
            </a:r>
          </a:p>
          <a:p>
            <a:r>
              <a:rPr lang="en-CA" sz="800"/>
              <a:t>HRnat_530a10_P35314T_2022011112_M_4566884.sc6pbs-001-ib.out.000:oe-00000-00000: Execution time : 5404.6790 seconds (13.60 ms logging)</a:t>
            </a:r>
          </a:p>
          <a:p>
            <a:r>
              <a:rPr lang="en-CA" sz="800"/>
              <a:t>HRnat_530a10_P35314T_2022011300_M_4566870.sc6pbs-001-ib.out.000:oe-00000-00000: Execution time : 5451.0425 seconds (13.65 ms logging)</a:t>
            </a:r>
          </a:p>
          <a:p>
            <a:r>
              <a:rPr lang="en-CA" sz="800"/>
              <a:t>HRnat_530a10_P35314T_2022011412_M_4566886.sc6pbs-001-ib.out.000:oe-00000-00000: Execution time : 5521.4016 seconds (13.53 ms logging)</a:t>
            </a:r>
          </a:p>
          <a:p>
            <a:r>
              <a:rPr lang="en-CA" sz="800"/>
              <a:t>HRnat_530a10_P35314T_2022011600_M_4566853.sc6pbs-001-ib.out.000:oe-00000-00000: Execution time : 5483.7060 seconds (13.37 ms logging)</a:t>
            </a:r>
          </a:p>
          <a:p>
            <a:r>
              <a:rPr lang="en-CA" sz="800"/>
              <a:t>HRnat_530a10_P35314T_2022011712_M_4566879.sc6pbs-001-ib.out.000:oe-00000-00000: Execution time : 5568.0553 seconds (13.68 ms logging)</a:t>
            </a:r>
          </a:p>
          <a:p>
            <a:r>
              <a:rPr lang="en-CA" sz="800"/>
              <a:t>HRnat_530a10_P35314T_2022011900_M_4566857.sc6pbs-001-ib.out.000:oe-00000-00000: Execution time : 5510.3228 seconds (13.73 ms logging)</a:t>
            </a:r>
          </a:p>
          <a:p>
            <a:r>
              <a:rPr lang="en-CA" sz="800"/>
              <a:t>HRnat_530a10_P35314T_2022012012_M_4566852.sc6pbs-001-ib.out.000:oe-00000-00000: Execution time : 5493.3345 seconds (13.47 ms logging)</a:t>
            </a:r>
          </a:p>
          <a:p>
            <a:r>
              <a:rPr lang="en-CA" sz="800"/>
              <a:t>HRnat_530a10_P35314T_2022012200_M_4566873.sc6pbs-001-ib.out.000:oe-00000-00000: Execution time : 5494.0376 seconds (13.86 ms logging)</a:t>
            </a:r>
          </a:p>
          <a:p>
            <a:r>
              <a:rPr lang="en-CA" sz="800"/>
              <a:t>HRnat_530a10_P35314T_2022012312_M_4566880.sc6pbs-001-ib.out.000:oe-00000-00000: Execution time : 5369.3044 seconds (13.58 ms logging)</a:t>
            </a:r>
          </a:p>
          <a:p>
            <a:r>
              <a:rPr lang="en-CA" sz="800"/>
              <a:t>HRnat_530a10_P35314T_2022012500_M_4566867.sc6pbs-001-ib.out.000:oe-00000-00000: Execution time : 5350.7144 seconds (13.64 ms logging)</a:t>
            </a:r>
          </a:p>
          <a:p>
            <a:r>
              <a:rPr lang="en-CA" sz="800"/>
              <a:t>HRnat_530a10_P35314T_2022012612_M_4566865.sc6pbs-001-ib.out.000:oe-00000-00000: Execution time : 5407.6152 seconds (13.32 ms logging)</a:t>
            </a:r>
          </a:p>
          <a:p>
            <a:r>
              <a:rPr lang="en-CA" sz="800"/>
              <a:t>HRnat_530a10_P35314T_2022012800_M_4566843.sc6pbs-001-ib.out.000:oe-00000-00000: Execution time : 5544.9767 seconds (13.49 ms logging)</a:t>
            </a:r>
          </a:p>
          <a:p>
            <a:r>
              <a:rPr lang="en-CA" sz="800"/>
              <a:t>HRnat_530a10_P35314T_2022012912_M_4566889.sc6pbs-001-ib.out.000:oe-00000-00000: Execution time : 5698.5934 seconds (13.54 ms logging)</a:t>
            </a:r>
          </a:p>
          <a:p>
            <a:r>
              <a:rPr lang="en-CA" sz="800"/>
              <a:t>HRnat_530a10_P35314T_2022013100_M_4567187.sc6pbs-001-ib.out.000:oe-00000-00000: Execution time : 5336.5137 seconds (13.43 ms logging)</a:t>
            </a:r>
          </a:p>
          <a:p>
            <a:r>
              <a:rPr lang="en-CA" sz="800"/>
              <a:t>HRnat_530a10_P35314T_2022020112_M_4567189.sc6pbs-001-ib.out.000:oe-00000-00000: Execution time : 5386.7856 seconds (13.54 ms logging)</a:t>
            </a:r>
          </a:p>
          <a:p>
            <a:r>
              <a:rPr lang="en-CA" sz="800"/>
              <a:t>HRnat_530a10_P35314T_2022020300_M_4567190.sc6pbs-001-ib.out.000:oe-00000-00000: Execution time : 5422.8279 seconds (13.71 ms logging)</a:t>
            </a:r>
          </a:p>
          <a:p>
            <a:r>
              <a:rPr lang="en-CA" sz="800"/>
              <a:t>HRnat_530a10_P35314T_2022020412_M_4567191.sc6pbs-001-ib.out.000:oe-00000-00000: Execution time : 5467.3502 seconds (13.36 ms logging)</a:t>
            </a:r>
          </a:p>
          <a:p>
            <a:r>
              <a:rPr lang="en-CA" sz="800"/>
              <a:t>HRnat_530a10_P35314T_2022020600_M_4567188.sc6pbs-001-ib.out.000:oe-00000-00000: Execution time : 5446.0372 seconds (13.54 ms logging)</a:t>
            </a:r>
          </a:p>
          <a:p>
            <a:r>
              <a:rPr lang="en-CA" sz="800"/>
              <a:t>HRnat_530a10_P35314T_2022020712_M_4567211.sc6pbs-001-ib.out.000:oe-00000-00000: Execution time : 5450.2427 seconds (13.87 ms logging)</a:t>
            </a:r>
          </a:p>
          <a:p>
            <a:r>
              <a:rPr lang="en-CA" sz="800"/>
              <a:t>HRnat_530a10_P35314T_2022020900_M_4567217.sc6pbs-001-ib.out.000:oe-00000-00000: Execution time : 5533.1442 seconds (13.42 ms logging)</a:t>
            </a:r>
          </a:p>
          <a:p>
            <a:r>
              <a:rPr lang="en-CA" sz="800"/>
              <a:t>HRnat_530a10_P35314T_2022021012_M_4567227.sc6pbs-001-ib.out.000:oe-00000-00000: Execution time : 5375.1154 seconds (14.82 ms logging)</a:t>
            </a:r>
          </a:p>
          <a:p>
            <a:r>
              <a:rPr lang="en-CA" sz="800"/>
              <a:t>HRnat_530a10_P35314T_2022021200_M_4567230.sc6pbs-001-ib.out.000:oe-00000-00000: Execution time : 5374.6365 seconds (13.83 ms logging)</a:t>
            </a:r>
          </a:p>
          <a:p>
            <a:r>
              <a:rPr lang="en-CA" sz="800"/>
              <a:t>HRnat_530a10_P35314T_2022021312_M_4567232.sc6pbs-001-ib.out.000:oe-00000-00000: Execution time : 5516.7504 seconds (13.34 ms logging)</a:t>
            </a:r>
          </a:p>
          <a:p>
            <a:r>
              <a:rPr lang="en-CA" sz="800"/>
              <a:t>HRnat_530a10_P35314T_2022021500_M_4567255.sc6pbs-001-ib.out.000:oe-00000-00000: Execution time : 5363.8138 seconds (13.64 ms logging)</a:t>
            </a:r>
          </a:p>
          <a:p>
            <a:r>
              <a:rPr lang="en-CA" sz="800"/>
              <a:t>HRnat_530a10_P35314T_2022021612_M_4567265.sc6pbs-001-ib.out.000:oe-00000-00000: Execution time : 5469.9788 seconds (13.62 ms logging)</a:t>
            </a:r>
          </a:p>
          <a:p>
            <a:r>
              <a:rPr lang="en-CA" sz="800"/>
              <a:t>HRnat_530a10_P35314T_2022021800_M_4567262.sc6pbs-001-ib.out.000:oe-00000-00000: Execution time : 5617.5971 seconds (13.44 ms logging)</a:t>
            </a:r>
          </a:p>
          <a:p>
            <a:r>
              <a:rPr lang="en-CA" sz="800"/>
              <a:t>HRnat_530a10_P35314T_2022021912_M_4567258.sc6pbs-001-ib.out.000:oe-00000-00000: Execution time : 5484.5912 seconds (13.66 ms logging)</a:t>
            </a:r>
          </a:p>
          <a:p>
            <a:r>
              <a:rPr lang="en-CA" sz="800"/>
              <a:t>HRnat_530a10_P35314T_2022022100_M_4567281.sc6pbs-001-ib.out.000:oe-00000-00000: Execution time : 5451.8357 seconds (13.84 ms logging)</a:t>
            </a:r>
          </a:p>
          <a:p>
            <a:r>
              <a:rPr lang="en-CA" sz="800"/>
              <a:t>HRnat_530a10_P35314T_2022022212_M_4567282.sc6pbs-001-ib.out.000:oe-00000-00000: Execution time : 5471.1615 seconds (13.66 ms logging)</a:t>
            </a:r>
          </a:p>
          <a:p>
            <a:r>
              <a:rPr lang="en-CA" sz="800"/>
              <a:t>HRnat_530a10_P35314T_2022022400_M_4567298.sc6pbs-001-ib.out.000:oe-00000-00000: Execution time : 5460.3636 seconds (13.50 ms logging)</a:t>
            </a:r>
          </a:p>
          <a:p>
            <a:r>
              <a:rPr lang="en-CA" sz="800"/>
              <a:t>HRnat_530a10_P35314T_2022022512_M_4567306.sc6pbs-001-ib.out.000:oe-00000-00000: Execution time : 5464.0724 seconds (13.66 ms logging)</a:t>
            </a:r>
          </a:p>
          <a:p>
            <a:r>
              <a:rPr lang="en-CA" sz="800"/>
              <a:t>HRnat_530a10_P35314T_2022022700_M_4567361.sc6pbs-001-ib.out.000:oe-00000-00000: Execution time : 5440.2581 seconds (13.71 ms logging)</a:t>
            </a:r>
          </a:p>
          <a:p>
            <a:r>
              <a:rPr lang="en-CA" sz="800"/>
              <a:t>HRnat_530a10_P35314T_2022022812_M_4567396.sc6pbs-001-ib.out.000:oe-00000-00000: Execution time : 5517.8689 seconds (13.76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2162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AA53-85DE-3508-7B67-A9B5ACE0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A0668-FE09-0A46-CD90-B3A4F529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CB16F53-2B8E-FFF3-3B53-167CCA3B6F70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218860/40 = 5471 seconds (-0.16%)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54C4D5-B98F-D4C8-A279-D9BE2F32F400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HRnat_530a10_P3v544T_2022010100_M_4588483.sc6pbs-001-ib.out.000:oe-00000-00000: Execution time : 5493.9833 seconds (14.06 ms logging)</a:t>
            </a:r>
          </a:p>
          <a:p>
            <a:r>
              <a:rPr lang="en-CA" sz="800"/>
              <a:t>HRnat_530a10_P3v544T_2022010212_M_4588490.sc6pbs-001-ib.out.000:oe-00000-00000: Execution time : 5699.8247 seconds (13.45 ms logging)</a:t>
            </a:r>
          </a:p>
          <a:p>
            <a:r>
              <a:rPr lang="en-CA" sz="800"/>
              <a:t>HRnat_530a10_P3v544T_2022010400_M_4588485.sc6pbs-001-ib.out.000:oe-00000-00000: Execution time : 5561.6870 seconds (14.13 ms logging)</a:t>
            </a:r>
          </a:p>
          <a:p>
            <a:r>
              <a:rPr lang="en-CA" sz="800"/>
              <a:t>HRnat_530a10_P3v544T_2022010512_M_4588496.sc6pbs-001-ib.out.000:oe-00000-00000: Execution time : 5488.7608 seconds (13.55 ms logging)</a:t>
            </a:r>
          </a:p>
          <a:p>
            <a:r>
              <a:rPr lang="en-CA" sz="800"/>
              <a:t>HRnat_530a10_P3v544T_2022010700_M_4588489.sc6pbs-001-ib.out.000:oe-00000-00000: Execution time : 5635.1995 seconds (13.39 ms logging)</a:t>
            </a:r>
          </a:p>
          <a:p>
            <a:r>
              <a:rPr lang="en-CA" sz="800"/>
              <a:t>HRnat_530a10_P3v544T_2022010812_M_4588487.sc6pbs-001-ib.out.000:oe-00000-00000: Execution time : 5489.9046 seconds (14.41 ms logging)</a:t>
            </a:r>
          </a:p>
          <a:p>
            <a:r>
              <a:rPr lang="en-CA" sz="800"/>
              <a:t>HRnat_530a10_P3v544T_2022011000_M_4588495.sc6pbs-001-ib.out.000:oe-00000-00000: Execution time : 5454.6262 seconds (14.10 ms logging)</a:t>
            </a:r>
          </a:p>
          <a:p>
            <a:r>
              <a:rPr lang="en-CA" sz="800"/>
              <a:t>HRnat_530a10_P3v544T_2022011112_M_4588469.sc6pbs-001-ib.out.000:oe-00000-00000: Execution time : 5412.3345 seconds (13.72 ms logging)</a:t>
            </a:r>
          </a:p>
          <a:p>
            <a:r>
              <a:rPr lang="en-CA" sz="800"/>
              <a:t>HRnat_530a10_P3v544T_2022011300_M_4588457.sc6pbs-001-ib.out.000:oe-00000-00000: Execution time : 5477.8582 seconds (13.61 ms logging)</a:t>
            </a:r>
          </a:p>
          <a:p>
            <a:r>
              <a:rPr lang="en-CA" sz="800"/>
              <a:t>HRnat_530a10_P3v544T_2022011412_M_4588480.sc6pbs-001-ib.out.000:oe-00000-00000: Execution time : 5548.3549 seconds (13.91 ms logging)</a:t>
            </a:r>
          </a:p>
          <a:p>
            <a:r>
              <a:rPr lang="en-CA" sz="800"/>
              <a:t>HRnat_530a10_P3v544T_2022011600_M_4588481.sc6pbs-001-ib.out.000:oe-00000-00000: Execution time : 5508.0072 seconds (13.70 ms logging)</a:t>
            </a:r>
          </a:p>
          <a:p>
            <a:r>
              <a:rPr lang="en-CA" sz="800"/>
              <a:t>HRnat_530a10_P3v544T_2022011712_M_4588474.sc6pbs-001-ib.out.000:oe-00000-00000: Execution time : 5535.3962 seconds (13.75 ms logging)</a:t>
            </a:r>
          </a:p>
          <a:p>
            <a:r>
              <a:rPr lang="en-CA" sz="800"/>
              <a:t>HRnat_530a10_P3v544T_2022011900_M_4588455.sc6pbs-001-ib.out.000:oe-00000-00000: Execution time : 5430.4827 seconds (13.80 ms logging)</a:t>
            </a:r>
          </a:p>
          <a:p>
            <a:r>
              <a:rPr lang="en-CA" sz="800"/>
              <a:t>HRnat_530a10_P3v544T_2022012012_M_4588451.sc6pbs-001-ib.out.000:oe-00000-00000: Execution time : 5489.6011 seconds (13.58 ms logging)</a:t>
            </a:r>
          </a:p>
          <a:p>
            <a:r>
              <a:rPr lang="en-CA" sz="800"/>
              <a:t>HRnat_530a10_P3v544T_2022012200_M_4588501.sc6pbs-001-ib.out.000:oe-00000-00000: Execution time : 5518.9648 seconds (13.62 ms logging)</a:t>
            </a:r>
          </a:p>
          <a:p>
            <a:r>
              <a:rPr lang="en-CA" sz="800"/>
              <a:t>HRnat_530a10_P3v544T_2022012312_M_4588461.sc6pbs-001-ib.out.000:oe-00000-00000: Execution time : 5380.0296 seconds (13.85 ms logging)</a:t>
            </a:r>
          </a:p>
          <a:p>
            <a:r>
              <a:rPr lang="en-CA" sz="800"/>
              <a:t>HRnat_530a10_P3v544T_2022012500_M_4588458.sc6pbs-001-ib.out.000:oe-00000-00000: Execution time : 5359.6829 seconds (13.71 ms logging)</a:t>
            </a:r>
          </a:p>
          <a:p>
            <a:r>
              <a:rPr lang="en-CA" sz="800"/>
              <a:t>HRnat_530a10_P3v544T_2022012612_M_4588492.sc6pbs-001-ib.out.000:oe-00000-00000: Execution time : 5427.6045 seconds (13.72 ms logging)</a:t>
            </a:r>
          </a:p>
          <a:p>
            <a:r>
              <a:rPr lang="en-CA" sz="800"/>
              <a:t>HRnat_530a10_P3v544T_2022012800_M_4588505.sc6pbs-001-ib.out.000:oe-00000-00000: Execution time : 5535.2720 seconds (13.66 ms logging)</a:t>
            </a:r>
          </a:p>
          <a:p>
            <a:r>
              <a:rPr lang="en-CA" sz="800"/>
              <a:t>HRnat_530a10_P3v544T_2022012912_M_4588473.sc6pbs-001-ib.out.000:oe-00000-00000: Execution time : 5651.6626 seconds (13.61 ms logging)</a:t>
            </a:r>
          </a:p>
          <a:p>
            <a:r>
              <a:rPr lang="en-CA" sz="800"/>
              <a:t>HRnat_530a10_P3v544T_2022013100_M_4589703.sc6pbs-001-ib.out.000:oe-00000-00000: Execution time : 5341.2805 seconds (13.88 ms logging)</a:t>
            </a:r>
          </a:p>
          <a:p>
            <a:r>
              <a:rPr lang="en-CA" sz="800"/>
              <a:t>HRnat_530a10_P3v544T_2022020112_M_4589700.sc6pbs-001-ib.out.000:oe-00000-00000: Execution time : 5391.6758 seconds (13.77 ms logging)</a:t>
            </a:r>
          </a:p>
          <a:p>
            <a:r>
              <a:rPr lang="en-CA" sz="800"/>
              <a:t>HRnat_530a10_P3v544T_2022020300_M_4589701.sc6pbs-001-ib.out.000:oe-00000-00000: Execution time : 5503.1782 seconds (13.80 ms logging)</a:t>
            </a:r>
          </a:p>
          <a:p>
            <a:r>
              <a:rPr lang="en-CA" sz="800"/>
              <a:t>HRnat_530a10_P3v544T_2022020412_M_4589706.sc6pbs-001-ib.out.000:oe-00000-00000: Execution time : 5548.2258 seconds (13.62 ms logging)</a:t>
            </a:r>
          </a:p>
          <a:p>
            <a:r>
              <a:rPr lang="en-CA" sz="800"/>
              <a:t>HRnat_530a10_P3v544T_2022020600_M_4589726.sc6pbs-001-ib.out.000:oe-00000-00000: Execution time : 5469.4676 seconds (13.50 ms logging)</a:t>
            </a:r>
          </a:p>
          <a:p>
            <a:r>
              <a:rPr lang="en-CA" sz="800"/>
              <a:t>HRnat_530a10_P3v544T_2022020712_M_4589735.sc6pbs-001-ib.out.000:oe-00000-00000: Execution time : 5476.7799 seconds (14.06 ms logging)</a:t>
            </a:r>
          </a:p>
          <a:p>
            <a:r>
              <a:rPr lang="en-CA" sz="800"/>
              <a:t>HRnat_530a10_P3v544T_2022020900_M_4589799.sc6pbs-001-ib.out.000:oe-00000-00000: Execution time : 5540.5209 seconds (13.56 ms logging)</a:t>
            </a:r>
          </a:p>
          <a:p>
            <a:r>
              <a:rPr lang="en-CA" sz="800"/>
              <a:t>HRnat_530a10_P3v544T_2022021012_M_4589809.sc6pbs-001-ib.out.000:oe-00000-00000: Execution time : 5330.1634 seconds (13.93 ms logging)</a:t>
            </a:r>
          </a:p>
          <a:p>
            <a:r>
              <a:rPr lang="en-CA" sz="800"/>
              <a:t>HRnat_530a10_P3v544T_2022021200_M_4589810.sc6pbs-001-ib.out.000:oe-00000-00000: Execution time : 5342.9890 seconds (13.79 ms logging)</a:t>
            </a:r>
          </a:p>
          <a:p>
            <a:r>
              <a:rPr lang="en-CA" sz="800"/>
              <a:t>HRnat_530a10_P3v544T_2022021312_M_4589824.sc6pbs-001-ib.out.000:oe-00000-00000: Execution time : 5499.5536 seconds (13.81 ms logging)</a:t>
            </a:r>
          </a:p>
          <a:p>
            <a:r>
              <a:rPr lang="en-CA" sz="800"/>
              <a:t>HRnat_530a10_P3v544T_2022021500_M_4589883.sc6pbs-001-ib.out.000:oe-00000-00000: Execution time : 5353.2586 seconds (13.62 ms logging)</a:t>
            </a:r>
          </a:p>
          <a:p>
            <a:r>
              <a:rPr lang="en-CA" sz="800"/>
              <a:t>HRnat_530a10_P3v544T_2022021612_M_4589938.sc6pbs-001-ib.out.000:oe-00000-00000: Execution time : 5463.3153 seconds (13.49 ms logging)</a:t>
            </a:r>
          </a:p>
          <a:p>
            <a:r>
              <a:rPr lang="en-CA" sz="800"/>
              <a:t>HRnat_530a10_P3v544T_2022021800_M_4590098.sc6pbs-001-ib.out.000:oe-00000-00000: Execution time : 5541.1893 seconds (13.45 ms logging)</a:t>
            </a:r>
          </a:p>
          <a:p>
            <a:r>
              <a:rPr lang="en-CA" sz="800"/>
              <a:t>HRnat_530a10_P3v544T_2022021912_M_4590118.sc6pbs-001-ib.out.000:oe-00000-00000: Execution time : 5438.6052 seconds (13.58 ms logging)</a:t>
            </a:r>
          </a:p>
          <a:p>
            <a:r>
              <a:rPr lang="en-CA" sz="800"/>
              <a:t>HRnat_530a10_P3v544T_2022022100_M_4590115.sc6pbs-001-ib.out.000:oe-00000-00000: Execution time : 5332.9844 seconds (13.81 ms logging)</a:t>
            </a:r>
          </a:p>
          <a:p>
            <a:r>
              <a:rPr lang="en-CA" sz="800"/>
              <a:t>HRnat_530a10_P3v544T_2022022212_M_4590124.sc6pbs-001-ib.out.000:oe-00000-00000: Execution time : 5453.8054 seconds (14.10 ms logging)</a:t>
            </a:r>
          </a:p>
          <a:p>
            <a:r>
              <a:rPr lang="en-CA" sz="800"/>
              <a:t>HRnat_530a10_P3v544T_2022022400_M_4590125.sc6pbs-001-ib.out.000:oe-00000-00000: Execution time : 5465.9862 seconds (13.41 ms logging)</a:t>
            </a:r>
          </a:p>
          <a:p>
            <a:r>
              <a:rPr lang="en-CA" sz="800"/>
              <a:t>HRnat_530a10_P3v544T_2022022512_M_4590122.sc6pbs-001-ib.out.000:oe-00000-00000: Execution time : 5452.2713 seconds (14.24 ms logging)</a:t>
            </a:r>
          </a:p>
          <a:p>
            <a:r>
              <a:rPr lang="en-CA" sz="800"/>
              <a:t>HRnat_530a10_P3v544T_2022022700_M_4590197.sc6pbs-001-ib.out.000:oe-00000-00000: Execution time : 5393.9614 seconds (13.39 ms logging)</a:t>
            </a:r>
          </a:p>
          <a:p>
            <a:r>
              <a:rPr lang="en-CA" sz="800"/>
              <a:t>HRnat_530a10_P3v544T_2022022812_M_4590224.sc6pbs-001-ib.out.000:oe-00000-00000: Execution time : 5443.6396 seconds (13.77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6813742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7717</Words>
  <Application>Microsoft Office PowerPoint</Application>
  <PresentationFormat>Grand écran</PresentationFormat>
  <Paragraphs>338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Wingdings</vt:lpstr>
      <vt:lpstr>Thème Office</vt:lpstr>
      <vt:lpstr>P3-v5.4.4</vt:lpstr>
      <vt:lpstr>Objective and set-up</vt:lpstr>
      <vt:lpstr>V5.4.4 vs. v5.3.14</vt:lpstr>
      <vt:lpstr>Scores v5.3.14 vs. 5.4.4</vt:lpstr>
      <vt:lpstr>Scores v5.3.14 vs. 5.4.4</vt:lpstr>
      <vt:lpstr>Scores v5.3.14 vs. v5.4.4</vt:lpstr>
      <vt:lpstr>Scores v5.3.14 vs. v5.4.4</vt:lpstr>
      <vt:lpstr>Timing v5.3.14</vt:lpstr>
      <vt:lpstr>Timing v5.4.4</vt:lpstr>
      <vt:lpstr>V5.4.4 3M old vs. v5.3.14 3M old (both LF)</vt:lpstr>
      <vt:lpstr>Scores v5.3.143M vs. 5.4.43Mo</vt:lpstr>
      <vt:lpstr>Scores v5.3.143M vs. 5.4.43Mo</vt:lpstr>
      <vt:lpstr>Scores v5.3.143M vs. v5.4.43Mo</vt:lpstr>
      <vt:lpstr>Scores v5.3.143M vs. v5.4.43Mo</vt:lpstr>
      <vt:lpstr>Timing v5.3.14FL3M winter</vt:lpstr>
      <vt:lpstr>Timing v5.4.4FL3Mo winter</vt:lpstr>
      <vt:lpstr>V5.4.4 3M new vs. v5.4.4 3M old (both LF)</vt:lpstr>
      <vt:lpstr>Scores v5.4.43Mo vs. 5.4.43Mn</vt:lpstr>
      <vt:lpstr>Scores v5.4.43Mo vs. 5.4.43Mn</vt:lpstr>
      <vt:lpstr>Scores v5.4.43Mo vs. v5.4.43Mn</vt:lpstr>
      <vt:lpstr>Scores v5.4.43Mo vs. v5.4.43Mn</vt:lpstr>
      <vt:lpstr>Timing v5.4.4FL3Mo winter</vt:lpstr>
      <vt:lpstr>Timing v5.4.4FL3Mn winter</vt:lpstr>
      <vt:lpstr>Precipitation phase scores</vt:lpstr>
      <vt:lpstr>V5.4.4 FR FBI</vt:lpstr>
      <vt:lpstr>V5.4.4 FR ETS, FAR, POD</vt:lpstr>
      <vt:lpstr>V5.4.4 SN</vt:lpstr>
      <vt:lpstr>V5.4.4 RN</vt:lpstr>
      <vt:lpstr>Conclusions</vt:lpstr>
    </vt:vector>
  </TitlesOfParts>
  <Company>Environment and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Cholette,Melissa (elle | she, her) (ECCC)</dc:creator>
  <cp:lastModifiedBy>Cholette,Melissa (elle | she, her) (ECCC)</cp:lastModifiedBy>
  <cp:revision>87</cp:revision>
  <dcterms:created xsi:type="dcterms:W3CDTF">2025-02-18T18:54:36Z</dcterms:created>
  <dcterms:modified xsi:type="dcterms:W3CDTF">2025-02-24T14:43:01Z</dcterms:modified>
</cp:coreProperties>
</file>